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C2B9-01A4-447C-836D-5722D85F29D7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70B47-E548-4D49-B26B-BAA2DC528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216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C2B9-01A4-447C-836D-5722D85F29D7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70B47-E548-4D49-B26B-BAA2DC528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3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C2B9-01A4-447C-836D-5722D85F29D7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70B47-E548-4D49-B26B-BAA2DC528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97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C2B9-01A4-447C-836D-5722D85F29D7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70B47-E548-4D49-B26B-BAA2DC528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523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C2B9-01A4-447C-836D-5722D85F29D7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70B47-E548-4D49-B26B-BAA2DC528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225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C2B9-01A4-447C-836D-5722D85F29D7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70B47-E548-4D49-B26B-BAA2DC528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848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C2B9-01A4-447C-836D-5722D85F29D7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70B47-E548-4D49-B26B-BAA2DC528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094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C2B9-01A4-447C-836D-5722D85F29D7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70B47-E548-4D49-B26B-BAA2DC528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42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C2B9-01A4-447C-836D-5722D85F29D7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70B47-E548-4D49-B26B-BAA2DC528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245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C2B9-01A4-447C-836D-5722D85F29D7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70B47-E548-4D49-B26B-BAA2DC528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304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C2B9-01A4-447C-836D-5722D85F29D7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70B47-E548-4D49-B26B-BAA2DC528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14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6C2B9-01A4-447C-836D-5722D85F29D7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70B47-E548-4D49-B26B-BAA2DC528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87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723" y="557791"/>
            <a:ext cx="5732554" cy="5742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297" y="348745"/>
            <a:ext cx="4349578" cy="2443239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369" y="3162983"/>
            <a:ext cx="4920972" cy="2766227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2" name="Class P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14767" y="57050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0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Wilson</dc:creator>
  <cp:lastModifiedBy>Mary Wilson</cp:lastModifiedBy>
  <cp:revision>3</cp:revision>
  <dcterms:created xsi:type="dcterms:W3CDTF">2018-12-20T15:02:53Z</dcterms:created>
  <dcterms:modified xsi:type="dcterms:W3CDTF">2018-12-21T13:42:30Z</dcterms:modified>
</cp:coreProperties>
</file>