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257" r:id="rId2"/>
    <p:sldId id="258" r:id="rId3"/>
    <p:sldId id="260" r:id="rId4"/>
    <p:sldId id="263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5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0000"/>
    <a:srgbClr val="6699FF"/>
    <a:srgbClr val="FF33CC"/>
    <a:srgbClr val="996633"/>
    <a:srgbClr val="FF9933"/>
    <a:srgbClr val="FFFFCC"/>
    <a:srgbClr val="F8E8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7" autoAdjust="0"/>
    <p:restoredTop sz="94660"/>
  </p:normalViewPr>
  <p:slideViewPr>
    <p:cSldViewPr>
      <p:cViewPr varScale="1">
        <p:scale>
          <a:sx n="94" d="100"/>
          <a:sy n="94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9BCA6-9CAF-4AC0-B243-15678263BAF1}" type="datetimeFigureOut">
              <a:rPr lang="en-GB" smtClean="0"/>
              <a:t>21/01/2012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83E49-6C18-41C6-A6E6-6B361FD5DD6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83E49-6C18-41C6-A6E6-6B361FD5DD6B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83E49-6C18-41C6-A6E6-6B361FD5DD6B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83E49-6C18-41C6-A6E6-6B361FD5DD6B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83E49-6C18-41C6-A6E6-6B361FD5DD6B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83E49-6C18-41C6-A6E6-6B361FD5DD6B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83E49-6C18-41C6-A6E6-6B361FD5DD6B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83E49-6C18-41C6-A6E6-6B361FD5DD6B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83E49-6C18-41C6-A6E6-6B361FD5DD6B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83E49-6C18-41C6-A6E6-6B361FD5DD6B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83E49-6C18-41C6-A6E6-6B361FD5DD6B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83E49-6C18-41C6-A6E6-6B361FD5DD6B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83E49-6C18-41C6-A6E6-6B361FD5DD6B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86200"/>
            <a:ext cx="7848600" cy="914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724400"/>
            <a:ext cx="7391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2439AE2-FFD5-4500-8020-F67EF102E11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A1325-AF8A-4813-970B-883201C5865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19431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6769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E4F3C-9BEA-4CAF-95EC-AD87E635431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319D4-21C6-438A-BD0D-570FDD8FBDD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26B7D-09F1-454C-871E-07C0CA9620B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26289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219200"/>
            <a:ext cx="26289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79DBB-1FCE-4775-870C-A65BE381AD6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EE4AD-27BE-48AD-AE9C-40E5D73D302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31362-C351-4BEC-9D77-82E13B5538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730C2-9FEF-4663-BB02-5DA905724EA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43236-C4FD-44F4-A9CA-46A008678AF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D3E76-C6A2-4574-A442-CD2E099F84A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54102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6329EF-77FE-4A10-B789-E563DC653E2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slow">
    <p:wip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ommunication4all.co.uk/" TargetMode="Externa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495800" y="609600"/>
            <a:ext cx="228600" cy="54102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43438" y="620713"/>
            <a:ext cx="4038600" cy="54102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3438" y="620713"/>
            <a:ext cx="40322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CC"/>
                </a:solidFill>
                <a:latin typeface="Comic Sans MS" pitchFamily="66" charset="0"/>
              </a:rPr>
              <a:t>The Gingerbread Man</a:t>
            </a:r>
          </a:p>
        </p:txBody>
      </p:sp>
      <p:sp>
        <p:nvSpPr>
          <p:cNvPr id="3078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87900" y="4797425"/>
            <a:ext cx="367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FFCC"/>
                </a:solidFill>
                <a:latin typeface="Comic Sans MS" pitchFamily="66" charset="0"/>
              </a:rPr>
              <a:t>Story retold by Bev Evans</a:t>
            </a:r>
          </a:p>
        </p:txBody>
      </p:sp>
      <p:pic>
        <p:nvPicPr>
          <p:cNvPr id="3086" name="Picture 14" descr="Imag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5229225"/>
            <a:ext cx="792163" cy="703263"/>
          </a:xfrm>
          <a:prstGeom prst="rect">
            <a:avLst/>
          </a:prstGeom>
          <a:noFill/>
        </p:spPr>
      </p:pic>
      <p:pic>
        <p:nvPicPr>
          <p:cNvPr id="3093" name="Picture 21" descr="Imag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2492375"/>
            <a:ext cx="2952750" cy="2952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GB" sz="2400">
                <a:latin typeface="Comic Sans MS" pitchFamily="66" charset="0"/>
              </a:rPr>
              <a:t> 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endParaRPr lang="en-GB" sz="2400">
              <a:latin typeface="Comic Sans MS" pitchFamily="66" charset="0"/>
            </a:endParaRPr>
          </a:p>
        </p:txBody>
      </p:sp>
      <p:sp>
        <p:nvSpPr>
          <p:cNvPr id="36870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68313" y="692150"/>
            <a:ext cx="3887787" cy="5005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They swam a little further when……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“Oh no! I’m getting wet again!”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“Well, jump on my ears,” replied the sly fox.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But the gingerbread man was still getting wet.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787900" y="692150"/>
            <a:ext cx="3889375" cy="500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Eventually, the sly fox said, “Why don’t you jump on my nose?”</a:t>
            </a:r>
          </a:p>
          <a:p>
            <a:pPr algn="ctr">
              <a:spcBef>
                <a:spcPct val="50000"/>
              </a:spcBef>
            </a:pPr>
            <a:endParaRPr lang="en-GB" sz="280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GB" sz="280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GB" sz="280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GB" sz="280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So the gingerbread man jumped, but……</a:t>
            </a:r>
          </a:p>
        </p:txBody>
      </p:sp>
      <p:pic>
        <p:nvPicPr>
          <p:cNvPr id="36877" name="Picture 13" descr="App00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2205038"/>
            <a:ext cx="2987675" cy="2584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2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8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68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68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68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GB" sz="2400">
                <a:latin typeface="Comic Sans MS" pitchFamily="66" charset="0"/>
              </a:rPr>
              <a:t> 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endParaRPr lang="en-GB" sz="2400">
              <a:latin typeface="Comic Sans MS" pitchFamily="66" charset="0"/>
            </a:endParaRPr>
          </a:p>
        </p:txBody>
      </p:sp>
      <p:sp>
        <p:nvSpPr>
          <p:cNvPr id="37894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39750" y="2636838"/>
            <a:ext cx="3887788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…just as he did the sly fox tossed the gingerbread man high into the air……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787900" y="4941888"/>
            <a:ext cx="3889375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…… and ate him up in one, BIG, bite!</a:t>
            </a:r>
          </a:p>
        </p:txBody>
      </p:sp>
      <p:pic>
        <p:nvPicPr>
          <p:cNvPr id="37900" name="Picture 12" descr="App00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2565400"/>
            <a:ext cx="3600450" cy="21891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44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5.3654E-6 C -0.00034 -0.08695 -0.00069 -0.17368 0.00157 -0.21276 C 0.00383 -0.25184 0.01216 -0.27104 0.01355 -0.23473 C 0.01494 -0.19842 0.01093 -0.03422 0.01042 0.00579 " pathEditMode="relative" ptsTypes="aaaA">
                                      <p:cBhvr>
                                        <p:cTn id="16" dur="2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6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495800" y="609600"/>
            <a:ext cx="228600" cy="54102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9750" y="620713"/>
            <a:ext cx="4038600" cy="54102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4213" y="836613"/>
            <a:ext cx="36512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4800" b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End</a:t>
            </a:r>
            <a:endParaRPr lang="en-US" sz="3200" b="1">
              <a:solidFill>
                <a:srgbClr val="FFFFCC"/>
              </a:solidFill>
              <a:latin typeface="Comic Sans MS" pitchFamily="66" charset="0"/>
            </a:endParaRPr>
          </a:p>
        </p:txBody>
      </p:sp>
      <p:pic>
        <p:nvPicPr>
          <p:cNvPr id="8199" name="Picture 7" descr="Imag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5734050"/>
            <a:ext cx="1022350" cy="906463"/>
          </a:xfrm>
          <a:prstGeom prst="rect">
            <a:avLst/>
          </a:prstGeom>
          <a:noFill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55650" y="1844675"/>
            <a:ext cx="3671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FFCC"/>
                </a:solidFill>
                <a:latin typeface="Comic Sans MS" pitchFamily="66" charset="0"/>
              </a:rPr>
              <a:t>Story retold by Bev Evans </a:t>
            </a:r>
            <a:r>
              <a:rPr lang="en-GB">
                <a:solidFill>
                  <a:srgbClr val="FFFFCC"/>
                </a:solidFill>
                <a:latin typeface="Comic Sans MS" pitchFamily="66" charset="0"/>
                <a:hlinkClick r:id="rId5"/>
              </a:rPr>
              <a:t>www.communication4all.co.uk</a:t>
            </a:r>
            <a:r>
              <a:rPr lang="en-GB">
                <a:solidFill>
                  <a:srgbClr val="FFFFC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755650" y="5229225"/>
            <a:ext cx="3671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FFCC"/>
                </a:solidFill>
                <a:latin typeface="Comic Sans MS" pitchFamily="66" charset="0"/>
              </a:rPr>
              <a:t>Images by Ruth Galloway ©Parragon books</a:t>
            </a:r>
          </a:p>
        </p:txBody>
      </p:sp>
      <p:pic>
        <p:nvPicPr>
          <p:cNvPr id="8210" name="Picture 18" descr="Image1"/>
          <p:cNvPicPr>
            <a:picLocks noChangeAspect="1" noChangeArrowheads="1"/>
          </p:cNvPicPr>
          <p:nvPr/>
        </p:nvPicPr>
        <p:blipFill>
          <a:blip r:embed="rId6" cstate="print"/>
          <a:srcRect b="21680"/>
          <a:stretch>
            <a:fillRect/>
          </a:stretch>
        </p:blipFill>
        <p:spPr bwMode="auto">
          <a:xfrm>
            <a:off x="971550" y="2492375"/>
            <a:ext cx="3313113" cy="25955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GB" sz="2400">
                <a:latin typeface="Comic Sans MS" pitchFamily="66" charset="0"/>
              </a:rPr>
              <a:t> 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endParaRPr lang="en-GB" sz="2400">
              <a:latin typeface="Comic Sans MS" pitchFamily="66" charset="0"/>
            </a:endParaRPr>
          </a:p>
        </p:txBody>
      </p:sp>
      <p:sp>
        <p:nvSpPr>
          <p:cNvPr id="4102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611188" y="620713"/>
            <a:ext cx="3671887" cy="2227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Once upon a time there was a little old woman and a little old man who lived in a little cottage.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6443663" y="908050"/>
            <a:ext cx="2305050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The little old man got the oven ready……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539750" y="4581525"/>
            <a:ext cx="3887788" cy="137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One day, the little old lady decided to make a gingerbread man.</a:t>
            </a:r>
          </a:p>
        </p:txBody>
      </p:sp>
      <p:pic>
        <p:nvPicPr>
          <p:cNvPr id="4130" name="Picture 34" descr="204664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2924175"/>
            <a:ext cx="1771650" cy="1552575"/>
          </a:xfrm>
          <a:prstGeom prst="rect">
            <a:avLst/>
          </a:prstGeom>
          <a:noFill/>
        </p:spPr>
      </p:pic>
      <p:pic>
        <p:nvPicPr>
          <p:cNvPr id="4131" name="Picture 35" descr="App00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836613"/>
            <a:ext cx="1871663" cy="2089150"/>
          </a:xfrm>
          <a:prstGeom prst="rect">
            <a:avLst/>
          </a:prstGeom>
          <a:noFill/>
        </p:spPr>
      </p:pic>
      <p:pic>
        <p:nvPicPr>
          <p:cNvPr id="4132" name="Picture 36" descr="App00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2781300"/>
            <a:ext cx="1895475" cy="3121025"/>
          </a:xfrm>
          <a:prstGeom prst="rect">
            <a:avLst/>
          </a:prstGeom>
          <a:noFill/>
        </p:spPr>
      </p:pic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4787900" y="3357563"/>
            <a:ext cx="2016125" cy="2227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…and the little old lady started baking.</a:t>
            </a:r>
          </a:p>
        </p:txBody>
      </p:sp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GB" sz="2400">
                <a:latin typeface="Comic Sans MS" pitchFamily="66" charset="0"/>
              </a:rPr>
              <a:t>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endParaRPr lang="en-GB" sz="2400">
              <a:latin typeface="Comic Sans MS" pitchFamily="66" charset="0"/>
            </a:endParaRPr>
          </a:p>
        </p:txBody>
      </p:sp>
      <p:sp>
        <p:nvSpPr>
          <p:cNvPr id="16390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11188" y="692150"/>
            <a:ext cx="3671887" cy="5219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The little old lady carefully placed her gingerbread man in the oven to bake.</a:t>
            </a:r>
          </a:p>
          <a:p>
            <a:pPr algn="ctr">
              <a:spcBef>
                <a:spcPct val="50000"/>
              </a:spcBef>
            </a:pPr>
            <a:endParaRPr lang="en-GB" sz="280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GB" sz="280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GB" sz="280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Soon there was a noise coming from the oven!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787900" y="692150"/>
            <a:ext cx="3960813" cy="2441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It was the gingerbread man.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He ran out of the oven and straight out of the front door. </a:t>
            </a:r>
          </a:p>
        </p:txBody>
      </p:sp>
      <p:pic>
        <p:nvPicPr>
          <p:cNvPr id="16407" name="Picture 23" descr="App0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3573463"/>
            <a:ext cx="3743325" cy="2336800"/>
          </a:xfrm>
          <a:prstGeom prst="rect">
            <a:avLst/>
          </a:prstGeom>
          <a:noFill/>
        </p:spPr>
      </p:pic>
      <p:pic>
        <p:nvPicPr>
          <p:cNvPr id="16408" name="Picture 24" descr="App0005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2420938"/>
            <a:ext cx="2097088" cy="2206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8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GB" sz="2400">
                <a:latin typeface="Comic Sans MS" pitchFamily="66" charset="0"/>
              </a:rPr>
              <a:t> 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endParaRPr lang="en-GB" sz="2400">
              <a:latin typeface="Comic Sans MS" pitchFamily="66" charset="0"/>
            </a:endParaRPr>
          </a:p>
        </p:txBody>
      </p:sp>
      <p:sp>
        <p:nvSpPr>
          <p:cNvPr id="30726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39750" y="692150"/>
            <a:ext cx="3887788" cy="3295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“Stop, little gingerbread man!” cried the little old man and the little old woman.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But the gingerbread man would not stop!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787900" y="692150"/>
            <a:ext cx="3960813" cy="4791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The gingerbread man did not want to be eaten, so he shouted…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“Run, run, as fast as you can. You can’t catch me - I’m the gingerbread man!”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And off he ran, all the way along the lane to the garden gate.</a:t>
            </a:r>
          </a:p>
        </p:txBody>
      </p:sp>
      <p:pic>
        <p:nvPicPr>
          <p:cNvPr id="30734" name="Picture 14" descr="App00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4149725"/>
            <a:ext cx="2016125" cy="17192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6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0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0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0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0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0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0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GB" sz="2400">
                <a:latin typeface="Comic Sans MS" pitchFamily="66" charset="0"/>
              </a:rPr>
              <a:t>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endParaRPr lang="en-GB" sz="2400">
              <a:latin typeface="Comic Sans MS" pitchFamily="66" charset="0"/>
            </a:endParaRPr>
          </a:p>
        </p:txBody>
      </p:sp>
      <p:sp>
        <p:nvSpPr>
          <p:cNvPr id="17414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39750" y="692150"/>
            <a:ext cx="3887788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Soon he came to a cow’s field.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684213" y="4076700"/>
            <a:ext cx="3671887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“You look tasty,” said the cow, “ I think I’ll eat you for my tea!”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4787900" y="692150"/>
            <a:ext cx="3960813" cy="3295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“You will have to catch me first!” shouted the gingerbread man.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“Run, run, as fast as you can! You can’t catch me – I’m the gingerbread man!” </a:t>
            </a:r>
          </a:p>
        </p:txBody>
      </p:sp>
      <p:pic>
        <p:nvPicPr>
          <p:cNvPr id="17437" name="Picture 29" descr="App00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1557338"/>
            <a:ext cx="2730500" cy="2603500"/>
          </a:xfrm>
          <a:prstGeom prst="rect">
            <a:avLst/>
          </a:prstGeom>
          <a:noFill/>
        </p:spPr>
      </p:pic>
      <p:pic>
        <p:nvPicPr>
          <p:cNvPr id="17438" name="Picture 30" descr="App00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4005263"/>
            <a:ext cx="2736850" cy="1917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7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7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7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7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7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7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7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7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7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2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GB" sz="2400">
                <a:latin typeface="Comic Sans MS" pitchFamily="66" charset="0"/>
              </a:rPr>
              <a:t>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endParaRPr lang="en-GB" sz="2400">
              <a:latin typeface="Comic Sans MS" pitchFamily="66" charset="0"/>
            </a:endParaRPr>
          </a:p>
        </p:txBody>
      </p:sp>
      <p:sp>
        <p:nvSpPr>
          <p:cNvPr id="29702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39750" y="692150"/>
            <a:ext cx="3887788" cy="137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Next, the gingerbread man came to a horse in a stable. </a:t>
            </a:r>
          </a:p>
        </p:txBody>
      </p:sp>
      <p:pic>
        <p:nvPicPr>
          <p:cNvPr id="29712" name="Picture 16" descr="App00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1989138"/>
            <a:ext cx="2663825" cy="2149475"/>
          </a:xfrm>
          <a:prstGeom prst="rect">
            <a:avLst/>
          </a:prstGeom>
          <a:noFill/>
        </p:spPr>
      </p:pic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684213" y="4076700"/>
            <a:ext cx="3671887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“You look tasty,” said the horse, “ I think I’ll eat you for my tea!”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787900" y="1052513"/>
            <a:ext cx="3960813" cy="4364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“You will have to catch me first!” shouted the gingerbread man.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“Run, run, as fast as you can! You can’t catch me – I’m the gingerbread man!” 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And off he ran towards the stream.</a:t>
            </a:r>
          </a:p>
        </p:txBody>
      </p:sp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9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9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9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9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9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9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9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9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9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9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9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9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GB" sz="2400">
                <a:latin typeface="Comic Sans MS" pitchFamily="66" charset="0"/>
              </a:rPr>
              <a:t> 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endParaRPr lang="en-GB" sz="2400">
              <a:latin typeface="Comic Sans MS" pitchFamily="66" charset="0"/>
            </a:endParaRPr>
          </a:p>
        </p:txBody>
      </p:sp>
      <p:sp>
        <p:nvSpPr>
          <p:cNvPr id="33798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84213" y="4005263"/>
            <a:ext cx="3671887" cy="1373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At the edge of the stream stood an old sly fox.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787900" y="1341438"/>
            <a:ext cx="3960813" cy="393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“Why are you running away?” asked the sly fox.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 “They all want to eat me!” said the gingerbread man.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“I think I need to cross the stream!”</a:t>
            </a:r>
          </a:p>
        </p:txBody>
      </p:sp>
      <p:pic>
        <p:nvPicPr>
          <p:cNvPr id="33809" name="Picture 17" descr="App00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692150"/>
            <a:ext cx="3673475" cy="3265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3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3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3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3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3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3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GB" sz="2400">
                <a:latin typeface="Comic Sans MS" pitchFamily="66" charset="0"/>
              </a:rPr>
              <a:t>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endParaRPr lang="en-GB" sz="2400">
              <a:latin typeface="Comic Sans MS" pitchFamily="66" charset="0"/>
            </a:endParaRPr>
          </a:p>
        </p:txBody>
      </p:sp>
      <p:sp>
        <p:nvSpPr>
          <p:cNvPr id="34822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11188" y="2708275"/>
            <a:ext cx="3887787" cy="3295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“I can help you,” said the fox, “You can hold onto my tail while I swim across.”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And that’s just what the gingerbread man did.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787900" y="4221163"/>
            <a:ext cx="3889375" cy="1373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“I’m so pleased I met you!” exclaimed the gingerbread man.</a:t>
            </a:r>
          </a:p>
        </p:txBody>
      </p:sp>
      <p:pic>
        <p:nvPicPr>
          <p:cNvPr id="34833" name="Picture 17" descr="App00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692150"/>
            <a:ext cx="2808288" cy="2008188"/>
          </a:xfrm>
          <a:prstGeom prst="rect">
            <a:avLst/>
          </a:prstGeom>
          <a:noFill/>
        </p:spPr>
      </p:pic>
      <p:pic>
        <p:nvPicPr>
          <p:cNvPr id="34834" name="Picture 18" descr="App00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908050"/>
            <a:ext cx="3529012" cy="3162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6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6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1000" y="533400"/>
            <a:ext cx="8610600" cy="56388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495800" y="685800"/>
            <a:ext cx="228600" cy="52578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716463" y="620713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GB" sz="2400">
                <a:latin typeface="Comic Sans MS" pitchFamily="66" charset="0"/>
              </a:rPr>
              <a:t> 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57200" y="609600"/>
            <a:ext cx="40386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endParaRPr lang="en-GB" sz="2400">
              <a:latin typeface="Comic Sans MS" pitchFamily="66" charset="0"/>
            </a:endParaRPr>
          </a:p>
        </p:txBody>
      </p:sp>
      <p:sp>
        <p:nvSpPr>
          <p:cNvPr id="35846" name="AutoShape 6">
            <a:hlinkClick r:id="" action="ppaction://hlinkshowjump?jump=nextslide" highlightClick="1">
              <a:snd r:embed="rId4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39750" y="3789363"/>
            <a:ext cx="3887788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They had been swimming for a little while when, all of a sudden……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787900" y="692150"/>
            <a:ext cx="3889375" cy="2868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“My feet are getting wet!” shouted the gingerbread man.</a:t>
            </a:r>
          </a:p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“Then jump on my back,” said the sly fox.</a:t>
            </a:r>
          </a:p>
        </p:txBody>
      </p:sp>
      <p:pic>
        <p:nvPicPr>
          <p:cNvPr id="35851" name="Picture 11" descr="App0017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765175"/>
            <a:ext cx="3095625" cy="2919413"/>
          </a:xfrm>
          <a:prstGeom prst="rect">
            <a:avLst/>
          </a:prstGeom>
          <a:noFill/>
        </p:spPr>
      </p:pic>
      <p:pic>
        <p:nvPicPr>
          <p:cNvPr id="35852" name="Picture 12" descr="App0017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3716338"/>
            <a:ext cx="3382963" cy="20986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60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6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unny_bunny">
  <a:themeElements>
    <a:clrScheme name="funny_bun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unny_bun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unny_bun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ny_bun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ny_bun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ny_bun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ny_bun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ny_bun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ny_bun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ny_bun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ny_bun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ny_bun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ny_bun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ny_bun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funny_bunny</Template>
  <TotalTime>412</TotalTime>
  <Words>580</Words>
  <Application>Microsoft Office PowerPoint</Application>
  <PresentationFormat>On-screen Show (4:3)</PresentationFormat>
  <Paragraphs>74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Comic Sans MS</vt:lpstr>
      <vt:lpstr>Arial</vt:lpstr>
      <vt:lpstr>Times New Roman</vt:lpstr>
      <vt:lpstr>Wingdings</vt:lpstr>
      <vt:lpstr>funny_bunny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PDCS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bevevans</dc:creator>
  <cp:lastModifiedBy>Bev Evans</cp:lastModifiedBy>
  <cp:revision>24</cp:revision>
  <dcterms:created xsi:type="dcterms:W3CDTF">2007-09-17T09:36:08Z</dcterms:created>
  <dcterms:modified xsi:type="dcterms:W3CDTF">2012-01-21T18:09:28Z</dcterms:modified>
</cp:coreProperties>
</file>