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8F6E5-4CA9-443B-8280-FB9A1F304EE9}" v="22" dt="2019-02-19T16:09:32.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67" d="100"/>
          <a:sy n="67" d="100"/>
        </p:scale>
        <p:origin x="12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Ashleigh Sobol" userId="8430f2a2-602f-4dde-a79b-412efd9dd8bf" providerId="ADAL" clId="{A204DDAC-AA7C-4679-9F40-91028CD5C38E}"/>
  </pc:docChgLst>
  <pc:docChgLst>
    <pc:chgData name="Jan Fitzpatrick" userId="d1b284ec-d1dd-4765-b823-b34899491c26" providerId="ADAL" clId="{8E20A499-97EC-4BC8-BD4F-E853EE9E3BEE}"/>
    <pc:docChg chg="modSld">
      <pc:chgData name="Jan Fitzpatrick" userId="d1b284ec-d1dd-4765-b823-b34899491c26" providerId="ADAL" clId="{8E20A499-97EC-4BC8-BD4F-E853EE9E3BEE}" dt="2019-01-10T09:04:32.711" v="3" actId="403"/>
      <pc:docMkLst>
        <pc:docMk/>
      </pc:docMkLst>
      <pc:sldChg chg="modSp">
        <pc:chgData name="Jan Fitzpatrick" userId="d1b284ec-d1dd-4765-b823-b34899491c26" providerId="ADAL" clId="{8E20A499-97EC-4BC8-BD4F-E853EE9E3BEE}" dt="2019-01-10T09:04:27.088" v="1" actId="403"/>
        <pc:sldMkLst>
          <pc:docMk/>
          <pc:sldMk cId="2637481266" sldId="256"/>
        </pc:sldMkLst>
        <pc:spChg chg="mod">
          <ac:chgData name="Jan Fitzpatrick" userId="d1b284ec-d1dd-4765-b823-b34899491c26" providerId="ADAL" clId="{8E20A499-97EC-4BC8-BD4F-E853EE9E3BEE}" dt="2019-01-10T09:04:27.088" v="1" actId="403"/>
          <ac:spMkLst>
            <pc:docMk/>
            <pc:sldMk cId="2637481266" sldId="256"/>
            <ac:spMk id="19" creationId="{5252A847-DE45-4FA3-A1F8-EEBEB845FF8E}"/>
          </ac:spMkLst>
        </pc:spChg>
      </pc:sldChg>
      <pc:sldChg chg="modSp">
        <pc:chgData name="Jan Fitzpatrick" userId="d1b284ec-d1dd-4765-b823-b34899491c26" providerId="ADAL" clId="{8E20A499-97EC-4BC8-BD4F-E853EE9E3BEE}" dt="2019-01-10T09:04:32.711" v="3" actId="403"/>
        <pc:sldMkLst>
          <pc:docMk/>
          <pc:sldMk cId="332354265" sldId="366"/>
        </pc:sldMkLst>
        <pc:spChg chg="mod">
          <ac:chgData name="Jan Fitzpatrick" userId="d1b284ec-d1dd-4765-b823-b34899491c26" providerId="ADAL" clId="{8E20A499-97EC-4BC8-BD4F-E853EE9E3BEE}" dt="2019-01-10T09:04:32.711" v="3" actId="403"/>
          <ac:spMkLst>
            <pc:docMk/>
            <pc:sldMk cId="332354265" sldId="366"/>
            <ac:spMk id="19" creationId="{5252A847-DE45-4FA3-A1F8-EEBEB845FF8E}"/>
          </ac:spMkLst>
        </pc:spChg>
      </pc:sldChg>
    </pc:docChg>
  </pc:docChgLst>
  <pc:docChgLst>
    <pc:chgData name="Eleanor Simpson" userId="975f5492-d74c-431c-90fe-9bfc34b8124b" providerId="ADAL" clId="{8964C37E-263B-4D21-97C8-0861FDC39905}"/>
    <pc:docChg chg="undo redo custSel addSld modSld sldOrd">
      <pc:chgData name="Eleanor Simpson" userId="975f5492-d74c-431c-90fe-9bfc34b8124b" providerId="ADAL" clId="{8964C37E-263B-4D21-97C8-0861FDC39905}" dt="2019-02-18T12:24:29.182" v="3879" actId="1582"/>
      <pc:docMkLst>
        <pc:docMk/>
      </pc:docMkLst>
      <pc:sldChg chg="modSp">
        <pc:chgData name="Eleanor Simpson" userId="975f5492-d74c-431c-90fe-9bfc34b8124b" providerId="ADAL" clId="{8964C37E-263B-4D21-97C8-0861FDC39905}" dt="2019-02-17T21:51:09.309" v="96" actId="207"/>
        <pc:sldMkLst>
          <pc:docMk/>
          <pc:sldMk cId="2637481266" sldId="256"/>
        </pc:sldMkLst>
        <pc:spChg chg="mod">
          <ac:chgData name="Eleanor Simpson" userId="975f5492-d74c-431c-90fe-9bfc34b8124b" providerId="ADAL" clId="{8964C37E-263B-4D21-97C8-0861FDC39905}" dt="2019-02-17T21:51:09.309" v="96" actId="207"/>
          <ac:spMkLst>
            <pc:docMk/>
            <pc:sldMk cId="2637481266" sldId="256"/>
            <ac:spMk id="19" creationId="{5252A847-DE45-4FA3-A1F8-EEBEB845FF8E}"/>
          </ac:spMkLst>
        </pc:spChg>
      </pc:sldChg>
      <pc:sldChg chg="addSp modSp ord">
        <pc:chgData name="Eleanor Simpson" userId="975f5492-d74c-431c-90fe-9bfc34b8124b" providerId="ADAL" clId="{8964C37E-263B-4D21-97C8-0861FDC39905}" dt="2019-02-18T11:14:01.178" v="3788" actId="6549"/>
        <pc:sldMkLst>
          <pc:docMk/>
          <pc:sldMk cId="636014570" sldId="314"/>
        </pc:sldMkLst>
        <pc:spChg chg="add mod">
          <ac:chgData name="Eleanor Simpson" userId="975f5492-d74c-431c-90fe-9bfc34b8124b" providerId="ADAL" clId="{8964C37E-263B-4D21-97C8-0861FDC39905}" dt="2019-02-18T11:13:35.875" v="3785" actId="404"/>
          <ac:spMkLst>
            <pc:docMk/>
            <pc:sldMk cId="636014570" sldId="314"/>
            <ac:spMk id="10" creationId="{A719D831-16B3-413A-8E5E-995FD2C288EA}"/>
          </ac:spMkLst>
        </pc:spChg>
        <pc:spChg chg="mod">
          <ac:chgData name="Eleanor Simpson" userId="975f5492-d74c-431c-90fe-9bfc34b8124b" providerId="ADAL" clId="{8964C37E-263B-4D21-97C8-0861FDC39905}" dt="2019-02-18T11:14:01.178" v="3788" actId="6549"/>
          <ac:spMkLst>
            <pc:docMk/>
            <pc:sldMk cId="636014570" sldId="314"/>
            <ac:spMk id="19" creationId="{5252A847-DE45-4FA3-A1F8-EEBEB845FF8E}"/>
          </ac:spMkLst>
        </pc:spChg>
        <pc:grpChg chg="add mod">
          <ac:chgData name="Eleanor Simpson" userId="975f5492-d74c-431c-90fe-9bfc34b8124b" providerId="ADAL" clId="{8964C37E-263B-4D21-97C8-0861FDC39905}" dt="2019-02-18T11:13:21.756" v="3775" actId="1035"/>
          <ac:grpSpMkLst>
            <pc:docMk/>
            <pc:sldMk cId="636014570" sldId="314"/>
            <ac:grpSpMk id="11" creationId="{D0900BB9-836F-4D94-B15F-4F6D4D578AA2}"/>
          </ac:grpSpMkLst>
        </pc:grpChg>
        <pc:picChg chg="add mod">
          <ac:chgData name="Eleanor Simpson" userId="975f5492-d74c-431c-90fe-9bfc34b8124b" providerId="ADAL" clId="{8964C37E-263B-4D21-97C8-0861FDC39905}" dt="2019-02-18T11:13:11.391" v="3765" actId="14100"/>
          <ac:picMkLst>
            <pc:docMk/>
            <pc:sldMk cId="636014570" sldId="314"/>
            <ac:picMk id="6" creationId="{E2B70999-DE3C-4AE2-9E69-6A10072DDCC0}"/>
          </ac:picMkLst>
        </pc:picChg>
        <pc:picChg chg="add mod">
          <ac:chgData name="Eleanor Simpson" userId="975f5492-d74c-431c-90fe-9bfc34b8124b" providerId="ADAL" clId="{8964C37E-263B-4D21-97C8-0861FDC39905}" dt="2019-02-18T11:13:11.391" v="3765" actId="14100"/>
          <ac:picMkLst>
            <pc:docMk/>
            <pc:sldMk cId="636014570" sldId="314"/>
            <ac:picMk id="9" creationId="{33DBA78F-1EDC-4134-AF51-F72E8ECA328F}"/>
          </ac:picMkLst>
        </pc:picChg>
        <pc:picChg chg="add mod">
          <ac:chgData name="Eleanor Simpson" userId="975f5492-d74c-431c-90fe-9bfc34b8124b" providerId="ADAL" clId="{8964C37E-263B-4D21-97C8-0861FDC39905}" dt="2019-02-18T11:13:27.566" v="3784" actId="1037"/>
          <ac:picMkLst>
            <pc:docMk/>
            <pc:sldMk cId="636014570" sldId="314"/>
            <ac:picMk id="20" creationId="{61808B73-9D17-49FD-8999-D3F3A9744CFA}"/>
          </ac:picMkLst>
        </pc:picChg>
      </pc:sldChg>
      <pc:sldChg chg="addSp delSp modSp">
        <pc:chgData name="Eleanor Simpson" userId="975f5492-d74c-431c-90fe-9bfc34b8124b" providerId="ADAL" clId="{8964C37E-263B-4D21-97C8-0861FDC39905}" dt="2019-02-18T11:03:22.926" v="3072" actId="6549"/>
        <pc:sldMkLst>
          <pc:docMk/>
          <pc:sldMk cId="1071900124" sldId="355"/>
        </pc:sldMkLst>
        <pc:spChg chg="mod">
          <ac:chgData name="Eleanor Simpson" userId="975f5492-d74c-431c-90fe-9bfc34b8124b" providerId="ADAL" clId="{8964C37E-263B-4D21-97C8-0861FDC39905}" dt="2019-02-18T11:03:22.926" v="3072" actId="6549"/>
          <ac:spMkLst>
            <pc:docMk/>
            <pc:sldMk cId="1071900124" sldId="355"/>
            <ac:spMk id="19" creationId="{5252A847-DE45-4FA3-A1F8-EEBEB845FF8E}"/>
          </ac:spMkLst>
        </pc:spChg>
        <pc:grpChg chg="add del mod">
          <ac:chgData name="Eleanor Simpson" userId="975f5492-d74c-431c-90fe-9bfc34b8124b" providerId="ADAL" clId="{8964C37E-263B-4D21-97C8-0861FDC39905}" dt="2019-02-18T11:00:51.557" v="3032" actId="165"/>
          <ac:grpSpMkLst>
            <pc:docMk/>
            <pc:sldMk cId="1071900124" sldId="355"/>
            <ac:grpSpMk id="2" creationId="{082673D8-A79F-444F-9C01-DBB25B653960}"/>
          </ac:grpSpMkLst>
        </pc:grpChg>
        <pc:grpChg chg="add del mod">
          <ac:chgData name="Eleanor Simpson" userId="975f5492-d74c-431c-90fe-9bfc34b8124b" providerId="ADAL" clId="{8964C37E-263B-4D21-97C8-0861FDC39905}" dt="2019-02-18T11:01:06.264" v="3035" actId="478"/>
          <ac:grpSpMkLst>
            <pc:docMk/>
            <pc:sldMk cId="1071900124" sldId="355"/>
            <ac:grpSpMk id="3" creationId="{FCB07093-A58F-443F-B378-D682DCE779A5}"/>
          </ac:grpSpMkLst>
        </pc:grpChg>
        <pc:grpChg chg="add mod">
          <ac:chgData name="Eleanor Simpson" userId="975f5492-d74c-431c-90fe-9bfc34b8124b" providerId="ADAL" clId="{8964C37E-263B-4D21-97C8-0861FDC39905}" dt="2019-02-18T11:02:17.006" v="3059" actId="164"/>
          <ac:grpSpMkLst>
            <pc:docMk/>
            <pc:sldMk cId="1071900124" sldId="355"/>
            <ac:grpSpMk id="4" creationId="{B0765B73-C9C7-4DD9-B741-2421C63FDD36}"/>
          </ac:grpSpMkLst>
        </pc:grpChg>
        <pc:grpChg chg="add mod">
          <ac:chgData name="Eleanor Simpson" userId="975f5492-d74c-431c-90fe-9bfc34b8124b" providerId="ADAL" clId="{8964C37E-263B-4D21-97C8-0861FDC39905}" dt="2019-02-18T11:02:17.006" v="3059" actId="164"/>
          <ac:grpSpMkLst>
            <pc:docMk/>
            <pc:sldMk cId="1071900124" sldId="355"/>
            <ac:grpSpMk id="5" creationId="{AAF1FF80-1428-422F-925F-D11CE6AB5E3A}"/>
          </ac:grpSpMkLst>
        </pc:grpChg>
        <pc:grpChg chg="add mod">
          <ac:chgData name="Eleanor Simpson" userId="975f5492-d74c-431c-90fe-9bfc34b8124b" providerId="ADAL" clId="{8964C37E-263B-4D21-97C8-0861FDC39905}" dt="2019-02-18T10:49:50.480" v="2887" actId="14100"/>
          <ac:grpSpMkLst>
            <pc:docMk/>
            <pc:sldMk cId="1071900124" sldId="355"/>
            <ac:grpSpMk id="6" creationId="{4651A9F6-B9C0-4202-A433-4A3D12E91164}"/>
          </ac:grpSpMkLst>
        </pc:grpChg>
        <pc:grpChg chg="add del mod">
          <ac:chgData name="Eleanor Simpson" userId="975f5492-d74c-431c-90fe-9bfc34b8124b" providerId="ADAL" clId="{8964C37E-263B-4D21-97C8-0861FDC39905}" dt="2019-02-18T10:52:27.200" v="2979" actId="165"/>
          <ac:grpSpMkLst>
            <pc:docMk/>
            <pc:sldMk cId="1071900124" sldId="355"/>
            <ac:grpSpMk id="17" creationId="{E1D25B41-9CE1-44BC-BD4E-C5989AB1E174}"/>
          </ac:grpSpMkLst>
        </pc:grpChg>
        <pc:grpChg chg="add del mod">
          <ac:chgData name="Eleanor Simpson" userId="975f5492-d74c-431c-90fe-9bfc34b8124b" providerId="ADAL" clId="{8964C37E-263B-4D21-97C8-0861FDC39905}" dt="2019-02-18T10:54:39.978" v="3002" actId="165"/>
          <ac:grpSpMkLst>
            <pc:docMk/>
            <pc:sldMk cId="1071900124" sldId="355"/>
            <ac:grpSpMk id="26" creationId="{B126E5A0-8405-4C3A-98CF-35B0CA9E1513}"/>
          </ac:grpSpMkLst>
        </pc:grpChg>
        <pc:grpChg chg="add del mod">
          <ac:chgData name="Eleanor Simpson" userId="975f5492-d74c-431c-90fe-9bfc34b8124b" providerId="ADAL" clId="{8964C37E-263B-4D21-97C8-0861FDC39905}" dt="2019-02-18T10:54:59.486" v="3007" actId="165"/>
          <ac:grpSpMkLst>
            <pc:docMk/>
            <pc:sldMk cId="1071900124" sldId="355"/>
            <ac:grpSpMk id="31" creationId="{A801F339-5381-4EF6-9977-D4C9A05D0E7C}"/>
          </ac:grpSpMkLst>
        </pc:grpChg>
        <pc:grpChg chg="add del mod">
          <ac:chgData name="Eleanor Simpson" userId="975f5492-d74c-431c-90fe-9bfc34b8124b" providerId="ADAL" clId="{8964C37E-263B-4D21-97C8-0861FDC39905}" dt="2019-02-18T11:01:39.577" v="3048" actId="165"/>
          <ac:grpSpMkLst>
            <pc:docMk/>
            <pc:sldMk cId="1071900124" sldId="355"/>
            <ac:grpSpMk id="37" creationId="{026E2C8A-2BB7-46C0-9FA6-D3F2CFA82848}"/>
          </ac:grpSpMkLst>
        </pc:grpChg>
        <pc:grpChg chg="add del mod">
          <ac:chgData name="Eleanor Simpson" userId="975f5492-d74c-431c-90fe-9bfc34b8124b" providerId="ADAL" clId="{8964C37E-263B-4D21-97C8-0861FDC39905}" dt="2019-02-18T11:02:01.759" v="3057" actId="165"/>
          <ac:grpSpMkLst>
            <pc:docMk/>
            <pc:sldMk cId="1071900124" sldId="355"/>
            <ac:grpSpMk id="43" creationId="{5F00CBDD-0E5A-4F19-8262-B5266C29068E}"/>
          </ac:grpSpMkLst>
        </pc:grpChg>
        <pc:grpChg chg="add del mod">
          <ac:chgData name="Eleanor Simpson" userId="975f5492-d74c-431c-90fe-9bfc34b8124b" providerId="ADAL" clId="{8964C37E-263B-4D21-97C8-0861FDC39905}" dt="2019-02-18T11:02:33.033" v="3062" actId="478"/>
          <ac:grpSpMkLst>
            <pc:docMk/>
            <pc:sldMk cId="1071900124" sldId="355"/>
            <ac:grpSpMk id="48" creationId="{DEE2D822-1EC8-452D-8B88-37B66E303E4F}"/>
          </ac:grpSpMkLst>
        </pc:grpChg>
        <pc:grpChg chg="add mod">
          <ac:chgData name="Eleanor Simpson" userId="975f5492-d74c-431c-90fe-9bfc34b8124b" providerId="ADAL" clId="{8964C37E-263B-4D21-97C8-0861FDC39905}" dt="2019-02-18T11:02:22.729" v="3060" actId="164"/>
          <ac:grpSpMkLst>
            <pc:docMk/>
            <pc:sldMk cId="1071900124" sldId="355"/>
            <ac:grpSpMk id="49" creationId="{3DC27EBF-220F-4ECC-8F25-1AB919660CBE}"/>
          </ac:grpSpMkLst>
        </pc:grpChg>
        <pc:picChg chg="mod">
          <ac:chgData name="Eleanor Simpson" userId="975f5492-d74c-431c-90fe-9bfc34b8124b" providerId="ADAL" clId="{8964C37E-263B-4D21-97C8-0861FDC39905}" dt="2019-02-18T10:52:53.889" v="2987" actId="1076"/>
          <ac:picMkLst>
            <pc:docMk/>
            <pc:sldMk cId="1071900124" sldId="355"/>
            <ac:picMk id="8" creationId="{D9426B6B-94AA-4D9B-BC63-8F0BC9ED5115}"/>
          </ac:picMkLst>
        </pc:picChg>
        <pc:picChg chg="add mod">
          <ac:chgData name="Eleanor Simpson" userId="975f5492-d74c-431c-90fe-9bfc34b8124b" providerId="ADAL" clId="{8964C37E-263B-4D21-97C8-0861FDC39905}" dt="2019-02-18T11:02:22.729" v="3060" actId="164"/>
          <ac:picMkLst>
            <pc:docMk/>
            <pc:sldMk cId="1071900124" sldId="355"/>
            <ac:picMk id="15" creationId="{FE8D62DE-2D81-4B87-BB08-3C864D03E9FB}"/>
          </ac:picMkLst>
        </pc:picChg>
        <pc:picChg chg="add mod">
          <ac:chgData name="Eleanor Simpson" userId="975f5492-d74c-431c-90fe-9bfc34b8124b" providerId="ADAL" clId="{8964C37E-263B-4D21-97C8-0861FDC39905}" dt="2019-02-18T11:02:22.729" v="3060" actId="164"/>
          <ac:picMkLst>
            <pc:docMk/>
            <pc:sldMk cId="1071900124" sldId="355"/>
            <ac:picMk id="16" creationId="{CA0EDECB-B68E-473E-8C0B-A87258F8C9F3}"/>
          </ac:picMkLst>
        </pc:picChg>
        <pc:picChg chg="del mod topLvl">
          <ac:chgData name="Eleanor Simpson" userId="975f5492-d74c-431c-90fe-9bfc34b8124b" providerId="ADAL" clId="{8964C37E-263B-4D21-97C8-0861FDC39905}" dt="2019-02-18T10:52:50.278" v="2984" actId="478"/>
          <ac:picMkLst>
            <pc:docMk/>
            <pc:sldMk cId="1071900124" sldId="355"/>
            <ac:picMk id="20" creationId="{556DCD72-DFC9-409B-AEB0-1F6F37A2539A}"/>
          </ac:picMkLst>
        </pc:picChg>
        <pc:picChg chg="mod topLvl">
          <ac:chgData name="Eleanor Simpson" userId="975f5492-d74c-431c-90fe-9bfc34b8124b" providerId="ADAL" clId="{8964C37E-263B-4D21-97C8-0861FDC39905}" dt="2019-02-18T11:01:25.761" v="3038" actId="164"/>
          <ac:picMkLst>
            <pc:docMk/>
            <pc:sldMk cId="1071900124" sldId="355"/>
            <ac:picMk id="21" creationId="{F1C8B468-E51B-4351-AEEC-51B2018CCE1D}"/>
          </ac:picMkLst>
        </pc:picChg>
        <pc:picChg chg="mod topLvl">
          <ac:chgData name="Eleanor Simpson" userId="975f5492-d74c-431c-90fe-9bfc34b8124b" providerId="ADAL" clId="{8964C37E-263B-4D21-97C8-0861FDC39905}" dt="2019-02-18T11:01:25.761" v="3038" actId="164"/>
          <ac:picMkLst>
            <pc:docMk/>
            <pc:sldMk cId="1071900124" sldId="355"/>
            <ac:picMk id="22" creationId="{603392B7-8D08-4F07-93AF-D60D322B26D8}"/>
          </ac:picMkLst>
        </pc:picChg>
        <pc:picChg chg="del mod topLvl">
          <ac:chgData name="Eleanor Simpson" userId="975f5492-d74c-431c-90fe-9bfc34b8124b" providerId="ADAL" clId="{8964C37E-263B-4D21-97C8-0861FDC39905}" dt="2019-02-18T10:52:51.346" v="2985" actId="478"/>
          <ac:picMkLst>
            <pc:docMk/>
            <pc:sldMk cId="1071900124" sldId="355"/>
            <ac:picMk id="23" creationId="{E3DA4EF1-0536-460B-9140-B41B46F72868}"/>
          </ac:picMkLst>
        </pc:picChg>
        <pc:picChg chg="add mod topLvl">
          <ac:chgData name="Eleanor Simpson" userId="975f5492-d74c-431c-90fe-9bfc34b8124b" providerId="ADAL" clId="{8964C37E-263B-4D21-97C8-0861FDC39905}" dt="2019-02-18T11:01:25.761" v="3038" actId="164"/>
          <ac:picMkLst>
            <pc:docMk/>
            <pc:sldMk cId="1071900124" sldId="355"/>
            <ac:picMk id="24" creationId="{DAF7842E-17AD-4B80-B99E-A4F65FF8FE56}"/>
          </ac:picMkLst>
        </pc:picChg>
        <pc:picChg chg="add mod topLvl">
          <ac:chgData name="Eleanor Simpson" userId="975f5492-d74c-431c-90fe-9bfc34b8124b" providerId="ADAL" clId="{8964C37E-263B-4D21-97C8-0861FDC39905}" dt="2019-02-18T11:01:25.761" v="3038" actId="164"/>
          <ac:picMkLst>
            <pc:docMk/>
            <pc:sldMk cId="1071900124" sldId="355"/>
            <ac:picMk id="25" creationId="{C2162B73-7380-4BE8-8DA1-C036BFDE0D66}"/>
          </ac:picMkLst>
        </pc:picChg>
        <pc:picChg chg="del mod topLvl">
          <ac:chgData name="Eleanor Simpson" userId="975f5492-d74c-431c-90fe-9bfc34b8124b" providerId="ADAL" clId="{8964C37E-263B-4D21-97C8-0861FDC39905}" dt="2019-02-18T10:54:43.156" v="3003" actId="478"/>
          <ac:picMkLst>
            <pc:docMk/>
            <pc:sldMk cId="1071900124" sldId="355"/>
            <ac:picMk id="27" creationId="{F7FB1DCA-0E2E-4111-B433-50DEAF87A568}"/>
          </ac:picMkLst>
        </pc:picChg>
        <pc:picChg chg="mod topLvl">
          <ac:chgData name="Eleanor Simpson" userId="975f5492-d74c-431c-90fe-9bfc34b8124b" providerId="ADAL" clId="{8964C37E-263B-4D21-97C8-0861FDC39905}" dt="2019-02-18T10:54:48.537" v="3004" actId="164"/>
          <ac:picMkLst>
            <pc:docMk/>
            <pc:sldMk cId="1071900124" sldId="355"/>
            <ac:picMk id="28" creationId="{BCE893EE-A7F3-4D0C-8BBF-5D1C300E398B}"/>
          </ac:picMkLst>
        </pc:picChg>
        <pc:picChg chg="mod topLvl">
          <ac:chgData name="Eleanor Simpson" userId="975f5492-d74c-431c-90fe-9bfc34b8124b" providerId="ADAL" clId="{8964C37E-263B-4D21-97C8-0861FDC39905}" dt="2019-02-18T10:54:48.537" v="3004" actId="164"/>
          <ac:picMkLst>
            <pc:docMk/>
            <pc:sldMk cId="1071900124" sldId="355"/>
            <ac:picMk id="29" creationId="{C1335816-86F0-4CFF-B5B9-7C017FAF1CB4}"/>
          </ac:picMkLst>
        </pc:picChg>
        <pc:picChg chg="mod topLvl">
          <ac:chgData name="Eleanor Simpson" userId="975f5492-d74c-431c-90fe-9bfc34b8124b" providerId="ADAL" clId="{8964C37E-263B-4D21-97C8-0861FDC39905}" dt="2019-02-18T10:54:48.537" v="3004" actId="164"/>
          <ac:picMkLst>
            <pc:docMk/>
            <pc:sldMk cId="1071900124" sldId="355"/>
            <ac:picMk id="30" creationId="{57F82E6B-CC2D-4CE7-847C-B644BEA05A92}"/>
          </ac:picMkLst>
        </pc:picChg>
        <pc:picChg chg="del mod topLvl">
          <ac:chgData name="Eleanor Simpson" userId="975f5492-d74c-431c-90fe-9bfc34b8124b" providerId="ADAL" clId="{8964C37E-263B-4D21-97C8-0861FDC39905}" dt="2019-02-18T11:00:48.709" v="3031" actId="478"/>
          <ac:picMkLst>
            <pc:docMk/>
            <pc:sldMk cId="1071900124" sldId="355"/>
            <ac:picMk id="32" creationId="{4BF3AA44-3F56-4F81-9777-08CC08E91D00}"/>
          </ac:picMkLst>
        </pc:picChg>
        <pc:picChg chg="del mod topLvl">
          <ac:chgData name="Eleanor Simpson" userId="975f5492-d74c-431c-90fe-9bfc34b8124b" providerId="ADAL" clId="{8964C37E-263B-4D21-97C8-0861FDC39905}" dt="2019-02-18T11:00:47.280" v="3030" actId="478"/>
          <ac:picMkLst>
            <pc:docMk/>
            <pc:sldMk cId="1071900124" sldId="355"/>
            <ac:picMk id="33" creationId="{B07F009A-C302-442D-A015-A60DB4AD9FB6}"/>
          </ac:picMkLst>
        </pc:picChg>
        <pc:picChg chg="del mod topLvl">
          <ac:chgData name="Eleanor Simpson" userId="975f5492-d74c-431c-90fe-9bfc34b8124b" providerId="ADAL" clId="{8964C37E-263B-4D21-97C8-0861FDC39905}" dt="2019-02-18T10:55:02.993" v="3008" actId="478"/>
          <ac:picMkLst>
            <pc:docMk/>
            <pc:sldMk cId="1071900124" sldId="355"/>
            <ac:picMk id="34" creationId="{14C0A281-8212-44EC-B2D0-07DD214FF8CB}"/>
          </ac:picMkLst>
        </pc:picChg>
        <pc:picChg chg="add del mod">
          <ac:chgData name="Eleanor Simpson" userId="975f5492-d74c-431c-90fe-9bfc34b8124b" providerId="ADAL" clId="{8964C37E-263B-4D21-97C8-0861FDC39905}" dt="2019-02-18T11:00:44.808" v="3029" actId="478"/>
          <ac:picMkLst>
            <pc:docMk/>
            <pc:sldMk cId="1071900124" sldId="355"/>
            <ac:picMk id="35" creationId="{57B8BCC2-BCED-4751-9D30-FCF539EE2A87}"/>
          </ac:picMkLst>
        </pc:picChg>
        <pc:picChg chg="add mod">
          <ac:chgData name="Eleanor Simpson" userId="975f5492-d74c-431c-90fe-9bfc34b8124b" providerId="ADAL" clId="{8964C37E-263B-4D21-97C8-0861FDC39905}" dt="2019-02-18T11:01:25.761" v="3038" actId="164"/>
          <ac:picMkLst>
            <pc:docMk/>
            <pc:sldMk cId="1071900124" sldId="355"/>
            <ac:picMk id="36" creationId="{D2C0B9AD-2CEB-4BA5-92F2-0E6A57E4BCBC}"/>
          </ac:picMkLst>
        </pc:picChg>
        <pc:picChg chg="mod topLvl">
          <ac:chgData name="Eleanor Simpson" userId="975f5492-d74c-431c-90fe-9bfc34b8124b" providerId="ADAL" clId="{8964C37E-263B-4D21-97C8-0861FDC39905}" dt="2019-02-18T11:01:48.968" v="3050" actId="164"/>
          <ac:picMkLst>
            <pc:docMk/>
            <pc:sldMk cId="1071900124" sldId="355"/>
            <ac:picMk id="38" creationId="{11CF58D1-EFEE-48F7-A157-AD8B0BBA2ED8}"/>
          </ac:picMkLst>
        </pc:picChg>
        <pc:picChg chg="mod topLvl">
          <ac:chgData name="Eleanor Simpson" userId="975f5492-d74c-431c-90fe-9bfc34b8124b" providerId="ADAL" clId="{8964C37E-263B-4D21-97C8-0861FDC39905}" dt="2019-02-18T11:01:48.968" v="3050" actId="164"/>
          <ac:picMkLst>
            <pc:docMk/>
            <pc:sldMk cId="1071900124" sldId="355"/>
            <ac:picMk id="39" creationId="{471695CF-2158-400D-B1FB-80707702B70D}"/>
          </ac:picMkLst>
        </pc:picChg>
        <pc:picChg chg="mod topLvl">
          <ac:chgData name="Eleanor Simpson" userId="975f5492-d74c-431c-90fe-9bfc34b8124b" providerId="ADAL" clId="{8964C37E-263B-4D21-97C8-0861FDC39905}" dt="2019-02-18T11:01:48.968" v="3050" actId="164"/>
          <ac:picMkLst>
            <pc:docMk/>
            <pc:sldMk cId="1071900124" sldId="355"/>
            <ac:picMk id="40" creationId="{B5FDD7B0-469E-4575-8AE2-4FC3581C0A94}"/>
          </ac:picMkLst>
        </pc:picChg>
        <pc:picChg chg="mod topLvl">
          <ac:chgData name="Eleanor Simpson" userId="975f5492-d74c-431c-90fe-9bfc34b8124b" providerId="ADAL" clId="{8964C37E-263B-4D21-97C8-0861FDC39905}" dt="2019-02-18T11:01:48.968" v="3050" actId="164"/>
          <ac:picMkLst>
            <pc:docMk/>
            <pc:sldMk cId="1071900124" sldId="355"/>
            <ac:picMk id="41" creationId="{E33C23FC-4A89-401F-B0CA-B36211801FCA}"/>
          </ac:picMkLst>
        </pc:picChg>
        <pc:picChg chg="del mod topLvl">
          <ac:chgData name="Eleanor Simpson" userId="975f5492-d74c-431c-90fe-9bfc34b8124b" providerId="ADAL" clId="{8964C37E-263B-4D21-97C8-0861FDC39905}" dt="2019-02-18T11:01:42.870" v="3049" actId="478"/>
          <ac:picMkLst>
            <pc:docMk/>
            <pc:sldMk cId="1071900124" sldId="355"/>
            <ac:picMk id="42" creationId="{96D96B80-A6A7-46D0-981C-3B326242C01B}"/>
          </ac:picMkLst>
        </pc:picChg>
        <pc:picChg chg="mod topLvl">
          <ac:chgData name="Eleanor Simpson" userId="975f5492-d74c-431c-90fe-9bfc34b8124b" providerId="ADAL" clId="{8964C37E-263B-4D21-97C8-0861FDC39905}" dt="2019-02-18T11:02:17.006" v="3059" actId="164"/>
          <ac:picMkLst>
            <pc:docMk/>
            <pc:sldMk cId="1071900124" sldId="355"/>
            <ac:picMk id="44" creationId="{A1452AF6-A96F-4EF6-8056-659357147D3C}"/>
          </ac:picMkLst>
        </pc:picChg>
        <pc:picChg chg="mod topLvl">
          <ac:chgData name="Eleanor Simpson" userId="975f5492-d74c-431c-90fe-9bfc34b8124b" providerId="ADAL" clId="{8964C37E-263B-4D21-97C8-0861FDC39905}" dt="2019-02-18T11:02:17.006" v="3059" actId="164"/>
          <ac:picMkLst>
            <pc:docMk/>
            <pc:sldMk cId="1071900124" sldId="355"/>
            <ac:picMk id="45" creationId="{254A55A8-652C-471F-BBBC-26473795A731}"/>
          </ac:picMkLst>
        </pc:picChg>
        <pc:picChg chg="mod topLvl">
          <ac:chgData name="Eleanor Simpson" userId="975f5492-d74c-431c-90fe-9bfc34b8124b" providerId="ADAL" clId="{8964C37E-263B-4D21-97C8-0861FDC39905}" dt="2019-02-18T11:02:17.006" v="3059" actId="164"/>
          <ac:picMkLst>
            <pc:docMk/>
            <pc:sldMk cId="1071900124" sldId="355"/>
            <ac:picMk id="46" creationId="{C7C08CD7-E3F4-4F75-8D3B-A4708091F169}"/>
          </ac:picMkLst>
        </pc:picChg>
        <pc:picChg chg="del mod topLvl">
          <ac:chgData name="Eleanor Simpson" userId="975f5492-d74c-431c-90fe-9bfc34b8124b" providerId="ADAL" clId="{8964C37E-263B-4D21-97C8-0861FDC39905}" dt="2019-02-18T11:02:04.940" v="3058" actId="478"/>
          <ac:picMkLst>
            <pc:docMk/>
            <pc:sldMk cId="1071900124" sldId="355"/>
            <ac:picMk id="47" creationId="{F5F71698-8803-4C1F-9FFB-77C89E8A8453}"/>
          </ac:picMkLst>
        </pc:picChg>
      </pc:sldChg>
      <pc:sldChg chg="addSp modSp">
        <pc:chgData name="Eleanor Simpson" userId="975f5492-d74c-431c-90fe-9bfc34b8124b" providerId="ADAL" clId="{8964C37E-263B-4D21-97C8-0861FDC39905}" dt="2019-02-18T08:53:07.479" v="1728" actId="20577"/>
        <pc:sldMkLst>
          <pc:docMk/>
          <pc:sldMk cId="36917022" sldId="360"/>
        </pc:sldMkLst>
        <pc:spChg chg="add mod">
          <ac:chgData name="Eleanor Simpson" userId="975f5492-d74c-431c-90fe-9bfc34b8124b" providerId="ADAL" clId="{8964C37E-263B-4D21-97C8-0861FDC39905}" dt="2019-02-18T08:53:04.623" v="1727" actId="1038"/>
          <ac:spMkLst>
            <pc:docMk/>
            <pc:sldMk cId="36917022" sldId="360"/>
            <ac:spMk id="15" creationId="{49ED2414-C45C-4498-BF49-21C43B9E8CFC}"/>
          </ac:spMkLst>
        </pc:spChg>
        <pc:spChg chg="mod">
          <ac:chgData name="Eleanor Simpson" userId="975f5492-d74c-431c-90fe-9bfc34b8124b" providerId="ADAL" clId="{8964C37E-263B-4D21-97C8-0861FDC39905}" dt="2019-02-18T08:53:07.479" v="1728" actId="20577"/>
          <ac:spMkLst>
            <pc:docMk/>
            <pc:sldMk cId="36917022" sldId="360"/>
            <ac:spMk id="19" creationId="{5252A847-DE45-4FA3-A1F8-EEBEB845FF8E}"/>
          </ac:spMkLst>
        </pc:spChg>
        <pc:grpChg chg="add mod">
          <ac:chgData name="Eleanor Simpson" userId="975f5492-d74c-431c-90fe-9bfc34b8124b" providerId="ADAL" clId="{8964C37E-263B-4D21-97C8-0861FDC39905}" dt="2019-02-18T08:53:04.623" v="1727" actId="1038"/>
          <ac:grpSpMkLst>
            <pc:docMk/>
            <pc:sldMk cId="36917022" sldId="360"/>
            <ac:grpSpMk id="6" creationId="{D75F6894-218E-4D3A-B66E-97CE03A23851}"/>
          </ac:grpSpMkLst>
        </pc:grpChg>
        <pc:grpChg chg="add mod">
          <ac:chgData name="Eleanor Simpson" userId="975f5492-d74c-431c-90fe-9bfc34b8124b" providerId="ADAL" clId="{8964C37E-263B-4D21-97C8-0861FDC39905}" dt="2019-02-18T08:53:04.623" v="1727" actId="1038"/>
          <ac:grpSpMkLst>
            <pc:docMk/>
            <pc:sldMk cId="36917022" sldId="360"/>
            <ac:grpSpMk id="16" creationId="{BBBBF683-79FA-4FE9-885E-C21A46F26209}"/>
          </ac:grpSpMkLst>
        </pc:grpChg>
        <pc:picChg chg="add mod">
          <ac:chgData name="Eleanor Simpson" userId="975f5492-d74c-431c-90fe-9bfc34b8124b" providerId="ADAL" clId="{8964C37E-263B-4D21-97C8-0861FDC39905}" dt="2019-02-18T08:53:04.623" v="1727" actId="1038"/>
          <ac:picMkLst>
            <pc:docMk/>
            <pc:sldMk cId="36917022" sldId="360"/>
            <ac:picMk id="23" creationId="{3B8B343F-E8D7-4664-92A1-991BF5BA5947}"/>
          </ac:picMkLst>
        </pc:picChg>
      </pc:sldChg>
      <pc:sldChg chg="addSp delSp modSp">
        <pc:chgData name="Eleanor Simpson" userId="975f5492-d74c-431c-90fe-9bfc34b8124b" providerId="ADAL" clId="{8964C37E-263B-4D21-97C8-0861FDC39905}" dt="2019-02-18T12:24:29.182" v="3879" actId="1582"/>
        <pc:sldMkLst>
          <pc:docMk/>
          <pc:sldMk cId="1669721746" sldId="365"/>
        </pc:sldMkLst>
        <pc:spChg chg="add mod topLvl">
          <ac:chgData name="Eleanor Simpson" userId="975f5492-d74c-431c-90fe-9bfc34b8124b" providerId="ADAL" clId="{8964C37E-263B-4D21-97C8-0861FDC39905}" dt="2019-02-18T12:24:29.182" v="3879" actId="1582"/>
          <ac:spMkLst>
            <pc:docMk/>
            <pc:sldMk cId="1669721746" sldId="365"/>
            <ac:spMk id="11" creationId="{EB21A71D-D0C4-4D46-BEA3-E15F2D95C125}"/>
          </ac:spMkLst>
        </pc:spChg>
        <pc:spChg chg="add mod topLvl">
          <ac:chgData name="Eleanor Simpson" userId="975f5492-d74c-431c-90fe-9bfc34b8124b" providerId="ADAL" clId="{8964C37E-263B-4D21-97C8-0861FDC39905}" dt="2019-02-18T12:24:29.182" v="3879" actId="1582"/>
          <ac:spMkLst>
            <pc:docMk/>
            <pc:sldMk cId="1669721746" sldId="365"/>
            <ac:spMk id="12" creationId="{974EB989-43D7-4ACD-80C8-E2E431C0A7AC}"/>
          </ac:spMkLst>
        </pc:spChg>
        <pc:spChg chg="add del mod">
          <ac:chgData name="Eleanor Simpson" userId="975f5492-d74c-431c-90fe-9bfc34b8124b" providerId="ADAL" clId="{8964C37E-263B-4D21-97C8-0861FDC39905}" dt="2019-02-18T11:40:15.630" v="3876" actId="478"/>
          <ac:spMkLst>
            <pc:docMk/>
            <pc:sldMk cId="1669721746" sldId="365"/>
            <ac:spMk id="14" creationId="{232929AD-B105-49CA-97ED-F51622F8FA42}"/>
          </ac:spMkLst>
        </pc:spChg>
        <pc:spChg chg="mod">
          <ac:chgData name="Eleanor Simpson" userId="975f5492-d74c-431c-90fe-9bfc34b8124b" providerId="ADAL" clId="{8964C37E-263B-4D21-97C8-0861FDC39905}" dt="2019-02-18T11:40:10.663" v="3875" actId="552"/>
          <ac:spMkLst>
            <pc:docMk/>
            <pc:sldMk cId="1669721746" sldId="365"/>
            <ac:spMk id="19" creationId="{5252A847-DE45-4FA3-A1F8-EEBEB845FF8E}"/>
          </ac:spMkLst>
        </pc:spChg>
        <pc:grpChg chg="add del mod">
          <ac:chgData name="Eleanor Simpson" userId="975f5492-d74c-431c-90fe-9bfc34b8124b" providerId="ADAL" clId="{8964C37E-263B-4D21-97C8-0861FDC39905}" dt="2019-02-17T21:53:51.764" v="406" actId="165"/>
          <ac:grpSpMkLst>
            <pc:docMk/>
            <pc:sldMk cId="1669721746" sldId="365"/>
            <ac:grpSpMk id="2" creationId="{392771FD-B792-4B33-9FCA-05112C5D00B1}"/>
          </ac:grpSpMkLst>
        </pc:grpChg>
        <pc:picChg chg="add mod ord topLvl">
          <ac:chgData name="Eleanor Simpson" userId="975f5492-d74c-431c-90fe-9bfc34b8124b" providerId="ADAL" clId="{8964C37E-263B-4D21-97C8-0861FDC39905}" dt="2019-02-18T08:53:41.543" v="1754" actId="1038"/>
          <ac:picMkLst>
            <pc:docMk/>
            <pc:sldMk cId="1669721746" sldId="365"/>
            <ac:picMk id="6" creationId="{7696C135-3078-4C26-BFB8-46B11349A55B}"/>
          </ac:picMkLst>
        </pc:picChg>
        <pc:picChg chg="add mod ord topLvl">
          <ac:chgData name="Eleanor Simpson" userId="975f5492-d74c-431c-90fe-9bfc34b8124b" providerId="ADAL" clId="{8964C37E-263B-4D21-97C8-0861FDC39905}" dt="2019-02-18T08:53:41.543" v="1754" actId="1038"/>
          <ac:picMkLst>
            <pc:docMk/>
            <pc:sldMk cId="1669721746" sldId="365"/>
            <ac:picMk id="9" creationId="{16AD3EB0-164B-47BA-9BD0-8A0152CFC7EE}"/>
          </ac:picMkLst>
        </pc:picChg>
        <pc:picChg chg="add mod ord topLvl">
          <ac:chgData name="Eleanor Simpson" userId="975f5492-d74c-431c-90fe-9bfc34b8124b" providerId="ADAL" clId="{8964C37E-263B-4D21-97C8-0861FDC39905}" dt="2019-02-18T08:53:41.543" v="1754" actId="1038"/>
          <ac:picMkLst>
            <pc:docMk/>
            <pc:sldMk cId="1669721746" sldId="365"/>
            <ac:picMk id="10" creationId="{171F33AD-F009-4C33-83E1-B6D75EDF1A9A}"/>
          </ac:picMkLst>
        </pc:picChg>
        <pc:picChg chg="add mod topLvl">
          <ac:chgData name="Eleanor Simpson" userId="975f5492-d74c-431c-90fe-9bfc34b8124b" providerId="ADAL" clId="{8964C37E-263B-4D21-97C8-0861FDC39905}" dt="2019-02-18T08:53:41.543" v="1754" actId="1038"/>
          <ac:picMkLst>
            <pc:docMk/>
            <pc:sldMk cId="1669721746" sldId="365"/>
            <ac:picMk id="13" creationId="{72D4B118-11B0-404D-9734-F92F9AD3DF06}"/>
          </ac:picMkLst>
        </pc:picChg>
        <pc:picChg chg="mod">
          <ac:chgData name="Eleanor Simpson" userId="975f5492-d74c-431c-90fe-9bfc34b8124b" providerId="ADAL" clId="{8964C37E-263B-4D21-97C8-0861FDC39905}" dt="2019-02-18T08:53:32.932" v="1742" actId="1038"/>
          <ac:picMkLst>
            <pc:docMk/>
            <pc:sldMk cId="1669721746" sldId="365"/>
            <ac:picMk id="18" creationId="{AF62330C-AB9B-43BE-82E4-98A7F5B9D6D1}"/>
          </ac:picMkLst>
        </pc:picChg>
      </pc:sldChg>
      <pc:sldChg chg="modSp">
        <pc:chgData name="Eleanor Simpson" userId="975f5492-d74c-431c-90fe-9bfc34b8124b" providerId="ADAL" clId="{8964C37E-263B-4D21-97C8-0861FDC39905}" dt="2019-02-18T12:16:47.261" v="3877" actId="207"/>
        <pc:sldMkLst>
          <pc:docMk/>
          <pc:sldMk cId="332354265" sldId="366"/>
        </pc:sldMkLst>
        <pc:spChg chg="mod">
          <ac:chgData name="Eleanor Simpson" userId="975f5492-d74c-431c-90fe-9bfc34b8124b" providerId="ADAL" clId="{8964C37E-263B-4D21-97C8-0861FDC39905}" dt="2019-02-18T12:16:47.261" v="3877" actId="207"/>
          <ac:spMkLst>
            <pc:docMk/>
            <pc:sldMk cId="332354265" sldId="366"/>
            <ac:spMk id="19" creationId="{5252A847-DE45-4FA3-A1F8-EEBEB845FF8E}"/>
          </ac:spMkLst>
        </pc:spChg>
      </pc:sldChg>
      <pc:sldChg chg="addSp delSp modSp add">
        <pc:chgData name="Eleanor Simpson" userId="975f5492-d74c-431c-90fe-9bfc34b8124b" providerId="ADAL" clId="{8964C37E-263B-4D21-97C8-0861FDC39905}" dt="2019-02-18T11:39:43.779" v="3832" actId="478"/>
        <pc:sldMkLst>
          <pc:docMk/>
          <pc:sldMk cId="3475561673" sldId="367"/>
        </pc:sldMkLst>
        <pc:spChg chg="mod">
          <ac:chgData name="Eleanor Simpson" userId="975f5492-d74c-431c-90fe-9bfc34b8124b" providerId="ADAL" clId="{8964C37E-263B-4D21-97C8-0861FDC39905}" dt="2019-02-17T21:58:39.404" v="466" actId="12788"/>
          <ac:spMkLst>
            <pc:docMk/>
            <pc:sldMk cId="3475561673" sldId="367"/>
            <ac:spMk id="11" creationId="{EB21A71D-D0C4-4D46-BEA3-E15F2D95C125}"/>
          </ac:spMkLst>
        </pc:spChg>
        <pc:spChg chg="mod">
          <ac:chgData name="Eleanor Simpson" userId="975f5492-d74c-431c-90fe-9bfc34b8124b" providerId="ADAL" clId="{8964C37E-263B-4D21-97C8-0861FDC39905}" dt="2019-02-17T21:58:39.404" v="466" actId="12788"/>
          <ac:spMkLst>
            <pc:docMk/>
            <pc:sldMk cId="3475561673" sldId="367"/>
            <ac:spMk id="12" creationId="{974EB989-43D7-4ACD-80C8-E2E431C0A7AC}"/>
          </ac:spMkLst>
        </pc:spChg>
        <pc:spChg chg="add del mod">
          <ac:chgData name="Eleanor Simpson" userId="975f5492-d74c-431c-90fe-9bfc34b8124b" providerId="ADAL" clId="{8964C37E-263B-4D21-97C8-0861FDC39905}" dt="2019-02-18T11:39:43.779" v="3832" actId="478"/>
          <ac:spMkLst>
            <pc:docMk/>
            <pc:sldMk cId="3475561673" sldId="367"/>
            <ac:spMk id="14" creationId="{0E80566F-4569-45FA-BD47-BB770CC18A7B}"/>
          </ac:spMkLst>
        </pc:spChg>
        <pc:spChg chg="mod">
          <ac:chgData name="Eleanor Simpson" userId="975f5492-d74c-431c-90fe-9bfc34b8124b" providerId="ADAL" clId="{8964C37E-263B-4D21-97C8-0861FDC39905}" dt="2019-02-18T11:22:53.987" v="3830" actId="552"/>
          <ac:spMkLst>
            <pc:docMk/>
            <pc:sldMk cId="3475561673" sldId="367"/>
            <ac:spMk id="19" creationId="{5252A847-DE45-4FA3-A1F8-EEBEB845FF8E}"/>
          </ac:spMkLst>
        </pc:spChg>
        <pc:picChg chg="mod">
          <ac:chgData name="Eleanor Simpson" userId="975f5492-d74c-431c-90fe-9bfc34b8124b" providerId="ADAL" clId="{8964C37E-263B-4D21-97C8-0861FDC39905}" dt="2019-02-18T08:53:22.895" v="1740" actId="1038"/>
          <ac:picMkLst>
            <pc:docMk/>
            <pc:sldMk cId="3475561673" sldId="367"/>
            <ac:picMk id="6" creationId="{7696C135-3078-4C26-BFB8-46B11349A55B}"/>
          </ac:picMkLst>
        </pc:picChg>
        <pc:picChg chg="mod">
          <ac:chgData name="Eleanor Simpson" userId="975f5492-d74c-431c-90fe-9bfc34b8124b" providerId="ADAL" clId="{8964C37E-263B-4D21-97C8-0861FDC39905}" dt="2019-02-18T08:53:22.895" v="1740" actId="1038"/>
          <ac:picMkLst>
            <pc:docMk/>
            <pc:sldMk cId="3475561673" sldId="367"/>
            <ac:picMk id="9" creationId="{16AD3EB0-164B-47BA-9BD0-8A0152CFC7EE}"/>
          </ac:picMkLst>
        </pc:picChg>
        <pc:picChg chg="mod">
          <ac:chgData name="Eleanor Simpson" userId="975f5492-d74c-431c-90fe-9bfc34b8124b" providerId="ADAL" clId="{8964C37E-263B-4D21-97C8-0861FDC39905}" dt="2019-02-18T08:53:22.895" v="1740" actId="1038"/>
          <ac:picMkLst>
            <pc:docMk/>
            <pc:sldMk cId="3475561673" sldId="367"/>
            <ac:picMk id="10" creationId="{171F33AD-F009-4C33-83E1-B6D75EDF1A9A}"/>
          </ac:picMkLst>
        </pc:picChg>
        <pc:picChg chg="mod">
          <ac:chgData name="Eleanor Simpson" userId="975f5492-d74c-431c-90fe-9bfc34b8124b" providerId="ADAL" clId="{8964C37E-263B-4D21-97C8-0861FDC39905}" dt="2019-02-18T08:53:22.895" v="1740" actId="1038"/>
          <ac:picMkLst>
            <pc:docMk/>
            <pc:sldMk cId="3475561673" sldId="367"/>
            <ac:picMk id="13" creationId="{72D4B118-11B0-404D-9734-F92F9AD3DF06}"/>
          </ac:picMkLst>
        </pc:picChg>
      </pc:sldChg>
      <pc:sldChg chg="addSp modSp add">
        <pc:chgData name="Eleanor Simpson" userId="975f5492-d74c-431c-90fe-9bfc34b8124b" providerId="ADAL" clId="{8964C37E-263B-4D21-97C8-0861FDC39905}" dt="2019-02-18T11:06:08.364" v="3227" actId="6549"/>
        <pc:sldMkLst>
          <pc:docMk/>
          <pc:sldMk cId="802684385" sldId="368"/>
        </pc:sldMkLst>
        <pc:spChg chg="mod">
          <ac:chgData name="Eleanor Simpson" userId="975f5492-d74c-431c-90fe-9bfc34b8124b" providerId="ADAL" clId="{8964C37E-263B-4D21-97C8-0861FDC39905}" dt="2019-02-18T11:06:08.364" v="3227" actId="6549"/>
          <ac:spMkLst>
            <pc:docMk/>
            <pc:sldMk cId="802684385" sldId="368"/>
            <ac:spMk id="19" creationId="{5252A847-DE45-4FA3-A1F8-EEBEB845FF8E}"/>
          </ac:spMkLst>
        </pc:spChg>
        <pc:grpChg chg="add mod">
          <ac:chgData name="Eleanor Simpson" userId="975f5492-d74c-431c-90fe-9bfc34b8124b" providerId="ADAL" clId="{8964C37E-263B-4D21-97C8-0861FDC39905}" dt="2019-02-18T11:05:12.661" v="3170" actId="14100"/>
          <ac:grpSpMkLst>
            <pc:docMk/>
            <pc:sldMk cId="802684385" sldId="368"/>
            <ac:grpSpMk id="6" creationId="{8F3F67C1-5119-4AD8-BB42-708A434D5F53}"/>
          </ac:grpSpMkLst>
        </pc:grpChg>
        <pc:grpChg chg="add mod">
          <ac:chgData name="Eleanor Simpson" userId="975f5492-d74c-431c-90fe-9bfc34b8124b" providerId="ADAL" clId="{8964C37E-263B-4D21-97C8-0861FDC39905}" dt="2019-02-18T11:05:22.303" v="3197" actId="1037"/>
          <ac:grpSpMkLst>
            <pc:docMk/>
            <pc:sldMk cId="802684385" sldId="368"/>
            <ac:grpSpMk id="15" creationId="{A57DC6D1-C4C5-482C-9E90-BC601EC8F9DB}"/>
          </ac:grpSpMkLst>
        </pc:grpChg>
        <pc:grpChg chg="add mod">
          <ac:chgData name="Eleanor Simpson" userId="975f5492-d74c-431c-90fe-9bfc34b8124b" providerId="ADAL" clId="{8964C37E-263B-4D21-97C8-0861FDC39905}" dt="2019-02-18T11:05:35.056" v="3222" actId="1037"/>
          <ac:grpSpMkLst>
            <pc:docMk/>
            <pc:sldMk cId="802684385" sldId="368"/>
            <ac:grpSpMk id="20" creationId="{260F9FB7-27DC-4D05-A232-A3845A17E067}"/>
          </ac:grpSpMkLst>
        </pc:grpChg>
      </pc:sldChg>
      <pc:sldChg chg="modSp add">
        <pc:chgData name="Eleanor Simpson" userId="975f5492-d74c-431c-90fe-9bfc34b8124b" providerId="ADAL" clId="{8964C37E-263B-4D21-97C8-0861FDC39905}" dt="2019-02-18T08:52:53.688" v="1717" actId="20577"/>
        <pc:sldMkLst>
          <pc:docMk/>
          <pc:sldMk cId="1052625056" sldId="369"/>
        </pc:sldMkLst>
        <pc:spChg chg="mod">
          <ac:chgData name="Eleanor Simpson" userId="975f5492-d74c-431c-90fe-9bfc34b8124b" providerId="ADAL" clId="{8964C37E-263B-4D21-97C8-0861FDC39905}" dt="2019-02-18T08:52:50.441" v="1716" actId="1038"/>
          <ac:spMkLst>
            <pc:docMk/>
            <pc:sldMk cId="1052625056" sldId="369"/>
            <ac:spMk id="15" creationId="{49ED2414-C45C-4498-BF49-21C43B9E8CFC}"/>
          </ac:spMkLst>
        </pc:spChg>
        <pc:spChg chg="mod">
          <ac:chgData name="Eleanor Simpson" userId="975f5492-d74c-431c-90fe-9bfc34b8124b" providerId="ADAL" clId="{8964C37E-263B-4D21-97C8-0861FDC39905}" dt="2019-02-18T08:52:53.688" v="1717" actId="20577"/>
          <ac:spMkLst>
            <pc:docMk/>
            <pc:sldMk cId="1052625056" sldId="369"/>
            <ac:spMk id="19" creationId="{5252A847-DE45-4FA3-A1F8-EEBEB845FF8E}"/>
          </ac:spMkLst>
        </pc:spChg>
        <pc:grpChg chg="mod">
          <ac:chgData name="Eleanor Simpson" userId="975f5492-d74c-431c-90fe-9bfc34b8124b" providerId="ADAL" clId="{8964C37E-263B-4D21-97C8-0861FDC39905}" dt="2019-02-18T08:52:50.441" v="1716" actId="1038"/>
          <ac:grpSpMkLst>
            <pc:docMk/>
            <pc:sldMk cId="1052625056" sldId="369"/>
            <ac:grpSpMk id="6" creationId="{D75F6894-218E-4D3A-B66E-97CE03A23851}"/>
          </ac:grpSpMkLst>
        </pc:grpChg>
        <pc:grpChg chg="mod">
          <ac:chgData name="Eleanor Simpson" userId="975f5492-d74c-431c-90fe-9bfc34b8124b" providerId="ADAL" clId="{8964C37E-263B-4D21-97C8-0861FDC39905}" dt="2019-02-18T08:52:50.441" v="1716" actId="1038"/>
          <ac:grpSpMkLst>
            <pc:docMk/>
            <pc:sldMk cId="1052625056" sldId="369"/>
            <ac:grpSpMk id="16" creationId="{BBBBF683-79FA-4FE9-885E-C21A46F26209}"/>
          </ac:grpSpMkLst>
        </pc:grpChg>
        <pc:picChg chg="mod">
          <ac:chgData name="Eleanor Simpson" userId="975f5492-d74c-431c-90fe-9bfc34b8124b" providerId="ADAL" clId="{8964C37E-263B-4D21-97C8-0861FDC39905}" dt="2019-02-18T08:52:50.441" v="1716" actId="1038"/>
          <ac:picMkLst>
            <pc:docMk/>
            <pc:sldMk cId="1052625056" sldId="369"/>
            <ac:picMk id="23" creationId="{3B8B343F-E8D7-4664-92A1-991BF5BA5947}"/>
          </ac:picMkLst>
        </pc:picChg>
      </pc:sldChg>
      <pc:sldChg chg="addSp delSp modSp add">
        <pc:chgData name="Eleanor Simpson" userId="975f5492-d74c-431c-90fe-9bfc34b8124b" providerId="ADAL" clId="{8964C37E-263B-4D21-97C8-0861FDC39905}" dt="2019-02-18T08:54:10.200" v="1756" actId="6549"/>
        <pc:sldMkLst>
          <pc:docMk/>
          <pc:sldMk cId="1887028337" sldId="370"/>
        </pc:sldMkLst>
        <pc:spChg chg="del">
          <ac:chgData name="Eleanor Simpson" userId="975f5492-d74c-431c-90fe-9bfc34b8124b" providerId="ADAL" clId="{8964C37E-263B-4D21-97C8-0861FDC39905}" dt="2019-02-18T08:47:19.108" v="1082" actId="478"/>
          <ac:spMkLst>
            <pc:docMk/>
            <pc:sldMk cId="1887028337" sldId="370"/>
            <ac:spMk id="15" creationId="{49ED2414-C45C-4498-BF49-21C43B9E8CFC}"/>
          </ac:spMkLst>
        </pc:spChg>
        <pc:spChg chg="mod">
          <ac:chgData name="Eleanor Simpson" userId="975f5492-d74c-431c-90fe-9bfc34b8124b" providerId="ADAL" clId="{8964C37E-263B-4D21-97C8-0861FDC39905}" dt="2019-02-18T08:54:10.200" v="1756" actId="6549"/>
          <ac:spMkLst>
            <pc:docMk/>
            <pc:sldMk cId="1887028337" sldId="370"/>
            <ac:spMk id="19" creationId="{5252A847-DE45-4FA3-A1F8-EEBEB845FF8E}"/>
          </ac:spMkLst>
        </pc:spChg>
        <pc:grpChg chg="del">
          <ac:chgData name="Eleanor Simpson" userId="975f5492-d74c-431c-90fe-9bfc34b8124b" providerId="ADAL" clId="{8964C37E-263B-4D21-97C8-0861FDC39905}" dt="2019-02-18T08:47:19.108" v="1082" actId="478"/>
          <ac:grpSpMkLst>
            <pc:docMk/>
            <pc:sldMk cId="1887028337" sldId="370"/>
            <ac:grpSpMk id="6" creationId="{D75F6894-218E-4D3A-B66E-97CE03A23851}"/>
          </ac:grpSpMkLst>
        </pc:grpChg>
        <pc:grpChg chg="del">
          <ac:chgData name="Eleanor Simpson" userId="975f5492-d74c-431c-90fe-9bfc34b8124b" providerId="ADAL" clId="{8964C37E-263B-4D21-97C8-0861FDC39905}" dt="2019-02-18T08:47:19.108" v="1082" actId="478"/>
          <ac:grpSpMkLst>
            <pc:docMk/>
            <pc:sldMk cId="1887028337" sldId="370"/>
            <ac:grpSpMk id="16" creationId="{BBBBF683-79FA-4FE9-885E-C21A46F26209}"/>
          </ac:grpSpMkLst>
        </pc:grpChg>
        <pc:grpChg chg="add mod">
          <ac:chgData name="Eleanor Simpson" userId="975f5492-d74c-431c-90fe-9bfc34b8124b" providerId="ADAL" clId="{8964C37E-263B-4D21-97C8-0861FDC39905}" dt="2019-02-18T08:52:37.874" v="1706" actId="1038"/>
          <ac:grpSpMkLst>
            <pc:docMk/>
            <pc:sldMk cId="1887028337" sldId="370"/>
            <ac:grpSpMk id="25" creationId="{6585B67E-FA4F-49D7-99D5-3E050FFAFBD3}"/>
          </ac:grpSpMkLst>
        </pc:grpChg>
        <pc:picChg chg="del">
          <ac:chgData name="Eleanor Simpson" userId="975f5492-d74c-431c-90fe-9bfc34b8124b" providerId="ADAL" clId="{8964C37E-263B-4D21-97C8-0861FDC39905}" dt="2019-02-18T08:47:19.108" v="1082" actId="478"/>
          <ac:picMkLst>
            <pc:docMk/>
            <pc:sldMk cId="1887028337" sldId="370"/>
            <ac:picMk id="23" creationId="{3B8B343F-E8D7-4664-92A1-991BF5BA5947}"/>
          </ac:picMkLst>
        </pc:picChg>
        <pc:picChg chg="add mod">
          <ac:chgData name="Eleanor Simpson" userId="975f5492-d74c-431c-90fe-9bfc34b8124b" providerId="ADAL" clId="{8964C37E-263B-4D21-97C8-0861FDC39905}" dt="2019-02-18T08:52:37.874" v="1706" actId="1038"/>
          <ac:picMkLst>
            <pc:docMk/>
            <pc:sldMk cId="1887028337" sldId="370"/>
            <ac:picMk id="24" creationId="{AB6C86BC-0437-43C7-BDC1-3DB886C9CFA1}"/>
          </ac:picMkLst>
        </pc:picChg>
        <pc:picChg chg="add mod">
          <ac:chgData name="Eleanor Simpson" userId="975f5492-d74c-431c-90fe-9bfc34b8124b" providerId="ADAL" clId="{8964C37E-263B-4D21-97C8-0861FDC39905}" dt="2019-02-18T08:52:37.874" v="1706" actId="1038"/>
          <ac:picMkLst>
            <pc:docMk/>
            <pc:sldMk cId="1887028337" sldId="370"/>
            <ac:picMk id="33" creationId="{406E8B95-844F-4362-807D-0138A5CC8CD6}"/>
          </ac:picMkLst>
        </pc:picChg>
      </pc:sldChg>
      <pc:sldChg chg="add">
        <pc:chgData name="Eleanor Simpson" userId="975f5492-d74c-431c-90fe-9bfc34b8124b" providerId="ADAL" clId="{8964C37E-263B-4D21-97C8-0861FDC39905}" dt="2019-02-18T08:54:04.854" v="1755"/>
        <pc:sldMkLst>
          <pc:docMk/>
          <pc:sldMk cId="3290073833" sldId="371"/>
        </pc:sldMkLst>
      </pc:sldChg>
      <pc:sldChg chg="addSp delSp modSp add">
        <pc:chgData name="Eleanor Simpson" userId="975f5492-d74c-431c-90fe-9bfc34b8124b" providerId="ADAL" clId="{8964C37E-263B-4D21-97C8-0861FDC39905}" dt="2019-02-18T10:46:08.921" v="2762" actId="1037"/>
        <pc:sldMkLst>
          <pc:docMk/>
          <pc:sldMk cId="470114918" sldId="372"/>
        </pc:sldMkLst>
        <pc:spChg chg="add del">
          <ac:chgData name="Eleanor Simpson" userId="975f5492-d74c-431c-90fe-9bfc34b8124b" providerId="ADAL" clId="{8964C37E-263B-4D21-97C8-0861FDC39905}" dt="2019-02-18T08:54:56.709" v="1763"/>
          <ac:spMkLst>
            <pc:docMk/>
            <pc:sldMk cId="470114918" sldId="372"/>
            <ac:spMk id="2" creationId="{EA6AEA14-6998-45ED-BC2B-A05084349F6E}"/>
          </ac:spMkLst>
        </pc:spChg>
        <pc:spChg chg="mod">
          <ac:chgData name="Eleanor Simpson" userId="975f5492-d74c-431c-90fe-9bfc34b8124b" providerId="ADAL" clId="{8964C37E-263B-4D21-97C8-0861FDC39905}" dt="2019-02-18T08:55:05.181" v="1765" actId="207"/>
          <ac:spMkLst>
            <pc:docMk/>
            <pc:sldMk cId="470114918" sldId="372"/>
            <ac:spMk id="19" creationId="{5252A847-DE45-4FA3-A1F8-EEBEB845FF8E}"/>
          </ac:spMkLst>
        </pc:spChg>
        <pc:spChg chg="add mod">
          <ac:chgData name="Eleanor Simpson" userId="975f5492-d74c-431c-90fe-9bfc34b8124b" providerId="ADAL" clId="{8964C37E-263B-4D21-97C8-0861FDC39905}" dt="2019-02-18T10:46:08.921" v="2762" actId="1037"/>
          <ac:spMkLst>
            <pc:docMk/>
            <pc:sldMk cId="470114918" sldId="372"/>
            <ac:spMk id="20" creationId="{19281E57-417A-4266-8B1F-FF6CCA3E16E2}"/>
          </ac:spMkLst>
        </pc:spChg>
        <pc:spChg chg="add mod">
          <ac:chgData name="Eleanor Simpson" userId="975f5492-d74c-431c-90fe-9bfc34b8124b" providerId="ADAL" clId="{8964C37E-263B-4D21-97C8-0861FDC39905}" dt="2019-02-18T10:46:08.921" v="2762" actId="1037"/>
          <ac:spMkLst>
            <pc:docMk/>
            <pc:sldMk cId="470114918" sldId="372"/>
            <ac:spMk id="21" creationId="{3857F4B4-2891-4840-963F-4BEBDAD022FD}"/>
          </ac:spMkLst>
        </pc:spChg>
        <pc:spChg chg="add mod">
          <ac:chgData name="Eleanor Simpson" userId="975f5492-d74c-431c-90fe-9bfc34b8124b" providerId="ADAL" clId="{8964C37E-263B-4D21-97C8-0861FDC39905}" dt="2019-02-18T10:46:08.921" v="2762" actId="1037"/>
          <ac:spMkLst>
            <pc:docMk/>
            <pc:sldMk cId="470114918" sldId="372"/>
            <ac:spMk id="22" creationId="{EBEEA48E-27AD-40BA-997A-5B056409B9CD}"/>
          </ac:spMkLst>
        </pc:spChg>
        <pc:grpChg chg="add mod">
          <ac:chgData name="Eleanor Simpson" userId="975f5492-d74c-431c-90fe-9bfc34b8124b" providerId="ADAL" clId="{8964C37E-263B-4D21-97C8-0861FDC39905}" dt="2019-02-18T10:44:53.233" v="2745" actId="1036"/>
          <ac:grpSpMkLst>
            <pc:docMk/>
            <pc:sldMk cId="470114918" sldId="372"/>
            <ac:grpSpMk id="23" creationId="{C85E12B7-1289-4A53-8C55-6751E0DD27B5}"/>
          </ac:grpSpMkLst>
        </pc:grpChg>
        <pc:grpChg chg="del">
          <ac:chgData name="Eleanor Simpson" userId="975f5492-d74c-431c-90fe-9bfc34b8124b" providerId="ADAL" clId="{8964C37E-263B-4D21-97C8-0861FDC39905}" dt="2019-02-18T08:54:31.558" v="1760" actId="478"/>
          <ac:grpSpMkLst>
            <pc:docMk/>
            <pc:sldMk cId="470114918" sldId="372"/>
            <ac:grpSpMk id="25" creationId="{6585B67E-FA4F-49D7-99D5-3E050FFAFBD3}"/>
          </ac:grpSpMkLst>
        </pc:grpChg>
        <pc:grpChg chg="add mod">
          <ac:chgData name="Eleanor Simpson" userId="975f5492-d74c-431c-90fe-9bfc34b8124b" providerId="ADAL" clId="{8964C37E-263B-4D21-97C8-0861FDC39905}" dt="2019-02-18T10:44:53.233" v="2745" actId="1036"/>
          <ac:grpSpMkLst>
            <pc:docMk/>
            <pc:sldMk cId="470114918" sldId="372"/>
            <ac:grpSpMk id="41" creationId="{6613629A-03E7-4AF1-BA5F-F4033BE8BCAE}"/>
          </ac:grpSpMkLst>
        </pc:grpChg>
        <pc:graphicFrameChg chg="add mod modGraphic">
          <ac:chgData name="Eleanor Simpson" userId="975f5492-d74c-431c-90fe-9bfc34b8124b" providerId="ADAL" clId="{8964C37E-263B-4D21-97C8-0861FDC39905}" dt="2019-02-18T10:46:08.921" v="2762" actId="1037"/>
          <ac:graphicFrameMkLst>
            <pc:docMk/>
            <pc:sldMk cId="470114918" sldId="372"/>
            <ac:graphicFrameMk id="17" creationId="{AEB3EADE-ECE3-4E05-9573-BFA8CDAD4F24}"/>
          </ac:graphicFrameMkLst>
        </pc:graphicFrameChg>
        <pc:picChg chg="del">
          <ac:chgData name="Eleanor Simpson" userId="975f5492-d74c-431c-90fe-9bfc34b8124b" providerId="ADAL" clId="{8964C37E-263B-4D21-97C8-0861FDC39905}" dt="2019-02-18T08:54:31.558" v="1760" actId="478"/>
          <ac:picMkLst>
            <pc:docMk/>
            <pc:sldMk cId="470114918" sldId="372"/>
            <ac:picMk id="24" creationId="{AB6C86BC-0437-43C7-BDC1-3DB886C9CFA1}"/>
          </ac:picMkLst>
        </pc:picChg>
        <pc:picChg chg="del">
          <ac:chgData name="Eleanor Simpson" userId="975f5492-d74c-431c-90fe-9bfc34b8124b" providerId="ADAL" clId="{8964C37E-263B-4D21-97C8-0861FDC39905}" dt="2019-02-18T08:54:31.558" v="1760" actId="478"/>
          <ac:picMkLst>
            <pc:docMk/>
            <pc:sldMk cId="470114918" sldId="372"/>
            <ac:picMk id="33" creationId="{406E8B95-844F-4362-807D-0138A5CC8CD6}"/>
          </ac:picMkLst>
        </pc:picChg>
        <pc:picChg chg="add mod">
          <ac:chgData name="Eleanor Simpson" userId="975f5492-d74c-431c-90fe-9bfc34b8124b" providerId="ADAL" clId="{8964C37E-263B-4D21-97C8-0861FDC39905}" dt="2019-02-18T10:44:53.233" v="2745" actId="1036"/>
          <ac:picMkLst>
            <pc:docMk/>
            <pc:sldMk cId="470114918" sldId="372"/>
            <ac:picMk id="40" creationId="{923623FE-239A-470B-B696-51A8543ACE4B}"/>
          </ac:picMkLst>
        </pc:picChg>
        <pc:picChg chg="add mod">
          <ac:chgData name="Eleanor Simpson" userId="975f5492-d74c-431c-90fe-9bfc34b8124b" providerId="ADAL" clId="{8964C37E-263B-4D21-97C8-0861FDC39905}" dt="2019-02-18T10:46:08.921" v="2762" actId="1037"/>
          <ac:picMkLst>
            <pc:docMk/>
            <pc:sldMk cId="470114918" sldId="372"/>
            <ac:picMk id="52" creationId="{79EC4DBF-8726-40A7-9A2D-D31CF4E98789}"/>
          </ac:picMkLst>
        </pc:picChg>
        <pc:picChg chg="add mod">
          <ac:chgData name="Eleanor Simpson" userId="975f5492-d74c-431c-90fe-9bfc34b8124b" providerId="ADAL" clId="{8964C37E-263B-4D21-97C8-0861FDC39905}" dt="2019-02-18T10:46:08.921" v="2762" actId="1037"/>
          <ac:picMkLst>
            <pc:docMk/>
            <pc:sldMk cId="470114918" sldId="372"/>
            <ac:picMk id="53" creationId="{78A65F4E-E87A-47D5-8FBF-D37AF8E130A3}"/>
          </ac:picMkLst>
        </pc:picChg>
        <pc:picChg chg="add mod">
          <ac:chgData name="Eleanor Simpson" userId="975f5492-d74c-431c-90fe-9bfc34b8124b" providerId="ADAL" clId="{8964C37E-263B-4D21-97C8-0861FDC39905}" dt="2019-02-18T10:46:08.921" v="2762" actId="1037"/>
          <ac:picMkLst>
            <pc:docMk/>
            <pc:sldMk cId="470114918" sldId="372"/>
            <ac:picMk id="54" creationId="{AF40CB9F-6907-4CA5-B59E-0AC71881D282}"/>
          </ac:picMkLst>
        </pc:picChg>
      </pc:sldChg>
      <pc:sldChg chg="modSp add">
        <pc:chgData name="Eleanor Simpson" userId="975f5492-d74c-431c-90fe-9bfc34b8124b" providerId="ADAL" clId="{8964C37E-263B-4D21-97C8-0861FDC39905}" dt="2019-02-18T10:47:31.187" v="2766" actId="208"/>
        <pc:sldMkLst>
          <pc:docMk/>
          <pc:sldMk cId="76364523" sldId="373"/>
        </pc:sldMkLst>
        <pc:spChg chg="mod">
          <ac:chgData name="Eleanor Simpson" userId="975f5492-d74c-431c-90fe-9bfc34b8124b" providerId="ADAL" clId="{8964C37E-263B-4D21-97C8-0861FDC39905}" dt="2019-02-18T10:47:31.187" v="2766" actId="208"/>
          <ac:spMkLst>
            <pc:docMk/>
            <pc:sldMk cId="76364523" sldId="373"/>
            <ac:spMk id="22" creationId="{EBEEA48E-27AD-40BA-997A-5B056409B9CD}"/>
          </ac:spMkLst>
        </pc:spChg>
        <pc:graphicFrameChg chg="modGraphic">
          <ac:chgData name="Eleanor Simpson" userId="975f5492-d74c-431c-90fe-9bfc34b8124b" providerId="ADAL" clId="{8964C37E-263B-4D21-97C8-0861FDC39905}" dt="2019-02-18T10:46:30.162" v="2764" actId="207"/>
          <ac:graphicFrameMkLst>
            <pc:docMk/>
            <pc:sldMk cId="76364523" sldId="373"/>
            <ac:graphicFrameMk id="17" creationId="{AEB3EADE-ECE3-4E05-9573-BFA8CDAD4F24}"/>
          </ac:graphicFrameMkLst>
        </pc:graphicFrameChg>
      </pc:sldChg>
      <pc:sldChg chg="addSp delSp modSp add">
        <pc:chgData name="Eleanor Simpson" userId="975f5492-d74c-431c-90fe-9bfc34b8124b" providerId="ADAL" clId="{8964C37E-263B-4D21-97C8-0861FDC39905}" dt="2019-02-18T11:03:48.645" v="3074" actId="20577"/>
        <pc:sldMkLst>
          <pc:docMk/>
          <pc:sldMk cId="2054509620" sldId="374"/>
        </pc:sldMkLst>
        <pc:spChg chg="mod">
          <ac:chgData name="Eleanor Simpson" userId="975f5492-d74c-431c-90fe-9bfc34b8124b" providerId="ADAL" clId="{8964C37E-263B-4D21-97C8-0861FDC39905}" dt="2019-02-18T11:03:48.645" v="3074" actId="20577"/>
          <ac:spMkLst>
            <pc:docMk/>
            <pc:sldMk cId="2054509620" sldId="374"/>
            <ac:spMk id="19" creationId="{5252A847-DE45-4FA3-A1F8-EEBEB845FF8E}"/>
          </ac:spMkLst>
        </pc:spChg>
        <pc:grpChg chg="add del mod topLvl">
          <ac:chgData name="Eleanor Simpson" userId="975f5492-d74c-431c-90fe-9bfc34b8124b" providerId="ADAL" clId="{8964C37E-263B-4D21-97C8-0861FDC39905}" dt="2019-02-18T11:03:16.397" v="3070" actId="165"/>
          <ac:grpSpMkLst>
            <pc:docMk/>
            <pc:sldMk cId="2054509620" sldId="374"/>
            <ac:grpSpMk id="4" creationId="{B0765B73-C9C7-4DD9-B741-2421C63FDD36}"/>
          </ac:grpSpMkLst>
        </pc:grpChg>
        <pc:grpChg chg="mod topLvl">
          <ac:chgData name="Eleanor Simpson" userId="975f5492-d74c-431c-90fe-9bfc34b8124b" providerId="ADAL" clId="{8964C37E-263B-4D21-97C8-0861FDC39905}" dt="2019-02-18T11:03:16.397" v="3070" actId="165"/>
          <ac:grpSpMkLst>
            <pc:docMk/>
            <pc:sldMk cId="2054509620" sldId="374"/>
            <ac:grpSpMk id="5" creationId="{AAF1FF80-1428-422F-925F-D11CE6AB5E3A}"/>
          </ac:grpSpMkLst>
        </pc:grpChg>
        <pc:grpChg chg="add del mod">
          <ac:chgData name="Eleanor Simpson" userId="975f5492-d74c-431c-90fe-9bfc34b8124b" providerId="ADAL" clId="{8964C37E-263B-4D21-97C8-0861FDC39905}" dt="2019-02-18T11:03:16.397" v="3070" actId="165"/>
          <ac:grpSpMkLst>
            <pc:docMk/>
            <pc:sldMk cId="2054509620" sldId="374"/>
            <ac:grpSpMk id="48" creationId="{DEE2D822-1EC8-452D-8B88-37B66E303E4F}"/>
          </ac:grpSpMkLst>
        </pc:grpChg>
        <pc:picChg chg="mod topLvl">
          <ac:chgData name="Eleanor Simpson" userId="975f5492-d74c-431c-90fe-9bfc34b8124b" providerId="ADAL" clId="{8964C37E-263B-4D21-97C8-0861FDC39905}" dt="2019-02-18T11:03:15.202" v="3069" actId="165"/>
          <ac:picMkLst>
            <pc:docMk/>
            <pc:sldMk cId="2054509620" sldId="374"/>
            <ac:picMk id="21" creationId="{F1C8B468-E51B-4351-AEEC-51B2018CCE1D}"/>
          </ac:picMkLst>
        </pc:picChg>
        <pc:picChg chg="mod topLvl">
          <ac:chgData name="Eleanor Simpson" userId="975f5492-d74c-431c-90fe-9bfc34b8124b" providerId="ADAL" clId="{8964C37E-263B-4D21-97C8-0861FDC39905}" dt="2019-02-18T11:03:15.202" v="3069" actId="165"/>
          <ac:picMkLst>
            <pc:docMk/>
            <pc:sldMk cId="2054509620" sldId="374"/>
            <ac:picMk id="22" creationId="{603392B7-8D08-4F07-93AF-D60D322B26D8}"/>
          </ac:picMkLst>
        </pc:picChg>
        <pc:picChg chg="mod topLvl">
          <ac:chgData name="Eleanor Simpson" userId="975f5492-d74c-431c-90fe-9bfc34b8124b" providerId="ADAL" clId="{8964C37E-263B-4D21-97C8-0861FDC39905}" dt="2019-02-18T11:03:15.202" v="3069" actId="165"/>
          <ac:picMkLst>
            <pc:docMk/>
            <pc:sldMk cId="2054509620" sldId="374"/>
            <ac:picMk id="24" creationId="{DAF7842E-17AD-4B80-B99E-A4F65FF8FE56}"/>
          </ac:picMkLst>
        </pc:picChg>
        <pc:picChg chg="mod topLvl">
          <ac:chgData name="Eleanor Simpson" userId="975f5492-d74c-431c-90fe-9bfc34b8124b" providerId="ADAL" clId="{8964C37E-263B-4D21-97C8-0861FDC39905}" dt="2019-02-18T11:03:15.202" v="3069" actId="165"/>
          <ac:picMkLst>
            <pc:docMk/>
            <pc:sldMk cId="2054509620" sldId="374"/>
            <ac:picMk id="25" creationId="{C2162B73-7380-4BE8-8DA1-C036BFDE0D66}"/>
          </ac:picMkLst>
        </pc:picChg>
        <pc:picChg chg="mod topLvl">
          <ac:chgData name="Eleanor Simpson" userId="975f5492-d74c-431c-90fe-9bfc34b8124b" providerId="ADAL" clId="{8964C37E-263B-4D21-97C8-0861FDC39905}" dt="2019-02-18T11:03:15.202" v="3069" actId="165"/>
          <ac:picMkLst>
            <pc:docMk/>
            <pc:sldMk cId="2054509620" sldId="374"/>
            <ac:picMk id="36" creationId="{D2C0B9AD-2CEB-4BA5-92F2-0E6A57E4BCBC}"/>
          </ac:picMkLst>
        </pc:picChg>
        <pc:picChg chg="mod">
          <ac:chgData name="Eleanor Simpson" userId="975f5492-d74c-431c-90fe-9bfc34b8124b" providerId="ADAL" clId="{8964C37E-263B-4D21-97C8-0861FDC39905}" dt="2019-02-18T11:02:46.406" v="3065" actId="208"/>
          <ac:picMkLst>
            <pc:docMk/>
            <pc:sldMk cId="2054509620" sldId="374"/>
            <ac:picMk id="38" creationId="{11CF58D1-EFEE-48F7-A157-AD8B0BBA2ED8}"/>
          </ac:picMkLst>
        </pc:picChg>
        <pc:picChg chg="mod">
          <ac:chgData name="Eleanor Simpson" userId="975f5492-d74c-431c-90fe-9bfc34b8124b" providerId="ADAL" clId="{8964C37E-263B-4D21-97C8-0861FDC39905}" dt="2019-02-18T11:02:46.406" v="3065" actId="208"/>
          <ac:picMkLst>
            <pc:docMk/>
            <pc:sldMk cId="2054509620" sldId="374"/>
            <ac:picMk id="39" creationId="{471695CF-2158-400D-B1FB-80707702B70D}"/>
          </ac:picMkLst>
        </pc:picChg>
        <pc:picChg chg="mod">
          <ac:chgData name="Eleanor Simpson" userId="975f5492-d74c-431c-90fe-9bfc34b8124b" providerId="ADAL" clId="{8964C37E-263B-4D21-97C8-0861FDC39905}" dt="2019-02-18T11:02:46.406" v="3065" actId="208"/>
          <ac:picMkLst>
            <pc:docMk/>
            <pc:sldMk cId="2054509620" sldId="374"/>
            <ac:picMk id="40" creationId="{B5FDD7B0-469E-4575-8AE2-4FC3581C0A94}"/>
          </ac:picMkLst>
        </pc:picChg>
        <pc:picChg chg="mod">
          <ac:chgData name="Eleanor Simpson" userId="975f5492-d74c-431c-90fe-9bfc34b8124b" providerId="ADAL" clId="{8964C37E-263B-4D21-97C8-0861FDC39905}" dt="2019-02-18T11:02:46.406" v="3065" actId="208"/>
          <ac:picMkLst>
            <pc:docMk/>
            <pc:sldMk cId="2054509620" sldId="374"/>
            <ac:picMk id="41" creationId="{E33C23FC-4A89-401F-B0CA-B36211801FCA}"/>
          </ac:picMkLst>
        </pc:picChg>
        <pc:picChg chg="mod topLvl">
          <ac:chgData name="Eleanor Simpson" userId="975f5492-d74c-431c-90fe-9bfc34b8124b" providerId="ADAL" clId="{8964C37E-263B-4D21-97C8-0861FDC39905}" dt="2019-02-18T11:03:16.397" v="3070" actId="165"/>
          <ac:picMkLst>
            <pc:docMk/>
            <pc:sldMk cId="2054509620" sldId="374"/>
            <ac:picMk id="44" creationId="{A1452AF6-A96F-4EF6-8056-659357147D3C}"/>
          </ac:picMkLst>
        </pc:picChg>
        <pc:picChg chg="mod topLvl">
          <ac:chgData name="Eleanor Simpson" userId="975f5492-d74c-431c-90fe-9bfc34b8124b" providerId="ADAL" clId="{8964C37E-263B-4D21-97C8-0861FDC39905}" dt="2019-02-18T11:03:16.397" v="3070" actId="165"/>
          <ac:picMkLst>
            <pc:docMk/>
            <pc:sldMk cId="2054509620" sldId="374"/>
            <ac:picMk id="45" creationId="{254A55A8-652C-471F-BBBC-26473795A731}"/>
          </ac:picMkLst>
        </pc:picChg>
        <pc:picChg chg="mod topLvl">
          <ac:chgData name="Eleanor Simpson" userId="975f5492-d74c-431c-90fe-9bfc34b8124b" providerId="ADAL" clId="{8964C37E-263B-4D21-97C8-0861FDC39905}" dt="2019-02-18T11:03:16.397" v="3070" actId="165"/>
          <ac:picMkLst>
            <pc:docMk/>
            <pc:sldMk cId="2054509620" sldId="374"/>
            <ac:picMk id="46" creationId="{C7C08CD7-E3F4-4F75-8D3B-A4708091F169}"/>
          </ac:picMkLst>
        </pc:picChg>
      </pc:sldChg>
      <pc:sldChg chg="add">
        <pc:chgData name="Eleanor Simpson" userId="975f5492-d74c-431c-90fe-9bfc34b8124b" providerId="ADAL" clId="{8964C37E-263B-4D21-97C8-0861FDC39905}" dt="2019-02-18T11:06:03.172" v="3226"/>
        <pc:sldMkLst>
          <pc:docMk/>
          <pc:sldMk cId="1893171527" sldId="375"/>
        </pc:sldMkLst>
      </pc:sldChg>
      <pc:sldChg chg="add">
        <pc:chgData name="Eleanor Simpson" userId="975f5492-d74c-431c-90fe-9bfc34b8124b" providerId="ADAL" clId="{8964C37E-263B-4D21-97C8-0861FDC39905}" dt="2019-02-18T11:13:53.099" v="3786"/>
        <pc:sldMkLst>
          <pc:docMk/>
          <pc:sldMk cId="1732851392" sldId="376"/>
        </pc:sldMkLst>
      </pc:sldChg>
      <pc:sldChg chg="modSp add">
        <pc:chgData name="Eleanor Simpson" userId="975f5492-d74c-431c-90fe-9bfc34b8124b" providerId="ADAL" clId="{8964C37E-263B-4D21-97C8-0861FDC39905}" dt="2019-02-18T11:14:19.491" v="3795" actId="207"/>
        <pc:sldMkLst>
          <pc:docMk/>
          <pc:sldMk cId="3432464648" sldId="377"/>
        </pc:sldMkLst>
        <pc:spChg chg="mod">
          <ac:chgData name="Eleanor Simpson" userId="975f5492-d74c-431c-90fe-9bfc34b8124b" providerId="ADAL" clId="{8964C37E-263B-4D21-97C8-0861FDC39905}" dt="2019-02-18T11:14:19.491" v="3795" actId="207"/>
          <ac:spMkLst>
            <pc:docMk/>
            <pc:sldMk cId="3432464648" sldId="377"/>
            <ac:spMk id="19" creationId="{5252A847-DE45-4FA3-A1F8-EEBEB845FF8E}"/>
          </ac:spMkLst>
        </pc:spChg>
      </pc:sldChg>
    </pc:docChg>
  </pc:docChgLst>
  <pc:docChgLst>
    <pc:chgData name="Theresa Hodgson" userId="213b339f-9e68-4d61-b6e1-9aa385d3ff46" providerId="ADAL" clId="{CEDF6EAB-48B3-4E8B-B988-15571ECC3495}"/>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6:46.416" v="27" actId="115"/>
        <pc:sldMkLst>
          <pc:docMk/>
          <pc:sldMk cId="1071900124" sldId="355"/>
        </pc:sldMkLst>
        <pc:spChg chg="mod">
          <ac:chgData name="Ashleigh Sobol" userId="8430f2a2-602f-4dde-a79b-412efd9dd8bf" providerId="ADAL" clId="{4E762FB4-02C7-4155-A12A-4ED79F828FBE}" dt="2018-11-23T10:59:56.704" v="4"/>
          <ac:spMkLst>
            <pc:docMk/>
            <pc:sldMk cId="1071900124" sldId="355"/>
            <ac:spMk id="7" creationId="{F2267ACB-233E-41BC-B01B-8F3DC45483E4}"/>
          </ac:spMkLst>
        </pc:spChg>
        <pc:spChg chg="mod">
          <ac:chgData name="Ashleigh Sobol" userId="8430f2a2-602f-4dde-a79b-412efd9dd8bf" providerId="ADAL" clId="{4E762FB4-02C7-4155-A12A-4ED79F828FBE}" dt="2018-11-23T11:06:46.416" v="27" actId="115"/>
          <ac:spMkLst>
            <pc:docMk/>
            <pc:sldMk cId="1071900124" sldId="355"/>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pc:chgData name="Ashleigh Sobol" userId="8430f2a2-602f-4dde-a79b-412efd9dd8bf" providerId="ADAL" clId="{4E762FB4-02C7-4155-A12A-4ED79F828FBE}" dt="2018-11-23T11:07:08.687" v="35" actId="207"/>
        <pc:sldMkLst>
          <pc:docMk/>
          <pc:sldMk cId="1669721746" sldId="365"/>
        </pc:sldMkLst>
        <pc:spChg chg="mod">
          <ac:chgData name="Ashleigh Sobol" userId="8430f2a2-602f-4dde-a79b-412efd9dd8bf" providerId="ADAL" clId="{4E762FB4-02C7-4155-A12A-4ED79F828FBE}" dt="2018-11-23T10:59:56.704" v="4"/>
          <ac:spMkLst>
            <pc:docMk/>
            <pc:sldMk cId="1669721746" sldId="365"/>
            <ac:spMk id="7" creationId="{9C98043F-F327-469C-AFFD-8AE7F5773C62}"/>
          </ac:spMkLst>
        </pc:spChg>
        <pc:spChg chg="mod">
          <ac:chgData name="Ashleigh Sobol" userId="8430f2a2-602f-4dde-a79b-412efd9dd8bf" providerId="ADAL" clId="{4E762FB4-02C7-4155-A12A-4ED79F828FBE}" dt="2018-11-23T11:07:08.687" v="35" actId="207"/>
          <ac:spMkLst>
            <pc:docMk/>
            <pc:sldMk cId="1669721746" sldId="365"/>
            <ac:spMk id="19" creationId="{5252A847-DE45-4FA3-A1F8-EEBEB845FF8E}"/>
          </ac:spMkLst>
        </pc:spChg>
      </pc:sldChg>
      <pc:sldChg chg="modSp add ord">
        <pc:chgData name="Ashleigh Sobol" userId="8430f2a2-602f-4dde-a79b-412efd9dd8bf" providerId="ADAL" clId="{4E762FB4-02C7-4155-A12A-4ED79F828FBE}" dt="2018-11-23T10:59:56.704" v="4"/>
        <pc:sldMkLst>
          <pc:docMk/>
          <pc:sldMk cId="332354265" sldId="366"/>
        </pc:sldMkLst>
        <pc:spChg chg="mod">
          <ac:chgData name="Ashleigh Sobol" userId="8430f2a2-602f-4dde-a79b-412efd9dd8bf" providerId="ADAL" clId="{4E762FB4-02C7-4155-A12A-4ED79F828FBE}" dt="2018-11-23T10:59:56.704" v="4"/>
          <ac:spMkLst>
            <pc:docMk/>
            <pc:sldMk cId="332354265" sldId="366"/>
            <ac:spMk id="7" creationId="{9C98043F-F327-469C-AFFD-8AE7F5773C62}"/>
          </ac:spMkLst>
        </pc:spChg>
      </pc:sldChg>
    </pc:docChg>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Ashleigh Sobol" userId="8430f2a2-602f-4dde-a79b-412efd9dd8bf" providerId="ADAL" clId="{314E36DF-02F4-4957-B175-8AD4C9F6E04E}"/>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Ashleigh Sobol" userId="8430f2a2-602f-4dde-a79b-412efd9dd8bf" providerId="ADAL" clId="{945C51C1-2AFD-4D2A-8B01-38125315A474}"/>
  </pc:docChgLst>
  <pc:docChgLst>
    <pc:chgData name="Jan Fitzpatrick" userId="d1b284ec-d1dd-4765-b823-b34899491c26" providerId="ADAL" clId="{C058F6E5-4CA9-443B-8280-FB9A1F304EE9}"/>
    <pc:docChg chg="undo custSel addSld delSld modSld">
      <pc:chgData name="Jan Fitzpatrick" userId="d1b284ec-d1dd-4765-b823-b34899491c26" providerId="ADAL" clId="{C058F6E5-4CA9-443B-8280-FB9A1F304EE9}" dt="2019-02-19T16:09:32.552" v="537"/>
      <pc:docMkLst>
        <pc:docMk/>
      </pc:docMkLst>
      <pc:sldChg chg="modSp">
        <pc:chgData name="Jan Fitzpatrick" userId="d1b284ec-d1dd-4765-b823-b34899491c26" providerId="ADAL" clId="{C058F6E5-4CA9-443B-8280-FB9A1F304EE9}" dt="2019-02-18T15:42:59.526" v="3" actId="404"/>
        <pc:sldMkLst>
          <pc:docMk/>
          <pc:sldMk cId="2637481266" sldId="256"/>
        </pc:sldMkLst>
        <pc:spChg chg="mod">
          <ac:chgData name="Jan Fitzpatrick" userId="d1b284ec-d1dd-4765-b823-b34899491c26" providerId="ADAL" clId="{C058F6E5-4CA9-443B-8280-FB9A1F304EE9}" dt="2019-02-18T15:42:59.526" v="3" actId="404"/>
          <ac:spMkLst>
            <pc:docMk/>
            <pc:sldMk cId="2637481266" sldId="256"/>
            <ac:spMk id="19" creationId="{5252A847-DE45-4FA3-A1F8-EEBEB845FF8E}"/>
          </ac:spMkLst>
        </pc:spChg>
      </pc:sldChg>
      <pc:sldChg chg="modSp">
        <pc:chgData name="Jan Fitzpatrick" userId="d1b284ec-d1dd-4765-b823-b34899491c26" providerId="ADAL" clId="{C058F6E5-4CA9-443B-8280-FB9A1F304EE9}" dt="2019-02-19T11:58:48.480" v="309" actId="120"/>
        <pc:sldMkLst>
          <pc:docMk/>
          <pc:sldMk cId="636014570" sldId="314"/>
        </pc:sldMkLst>
        <pc:spChg chg="mod">
          <ac:chgData name="Jan Fitzpatrick" userId="d1b284ec-d1dd-4765-b823-b34899491c26" providerId="ADAL" clId="{C058F6E5-4CA9-443B-8280-FB9A1F304EE9}" dt="2019-02-19T11:58:13.345" v="305" actId="14100"/>
          <ac:spMkLst>
            <pc:docMk/>
            <pc:sldMk cId="636014570" sldId="314"/>
            <ac:spMk id="10" creationId="{A719D831-16B3-413A-8E5E-995FD2C288EA}"/>
          </ac:spMkLst>
        </pc:spChg>
        <pc:spChg chg="mod">
          <ac:chgData name="Jan Fitzpatrick" userId="d1b284ec-d1dd-4765-b823-b34899491c26" providerId="ADAL" clId="{C058F6E5-4CA9-443B-8280-FB9A1F304EE9}" dt="2019-02-19T11:58:48.480" v="309" actId="120"/>
          <ac:spMkLst>
            <pc:docMk/>
            <pc:sldMk cId="636014570" sldId="314"/>
            <ac:spMk id="19" creationId="{5252A847-DE45-4FA3-A1F8-EEBEB845FF8E}"/>
          </ac:spMkLst>
        </pc:spChg>
        <pc:picChg chg="mod">
          <ac:chgData name="Jan Fitzpatrick" userId="d1b284ec-d1dd-4765-b823-b34899491c26" providerId="ADAL" clId="{C058F6E5-4CA9-443B-8280-FB9A1F304EE9}" dt="2019-02-19T11:58:08.897" v="304" actId="1076"/>
          <ac:picMkLst>
            <pc:docMk/>
            <pc:sldMk cId="636014570" sldId="314"/>
            <ac:picMk id="6" creationId="{E2B70999-DE3C-4AE2-9E69-6A10072DDCC0}"/>
          </ac:picMkLst>
        </pc:picChg>
      </pc:sldChg>
      <pc:sldChg chg="modSp">
        <pc:chgData name="Jan Fitzpatrick" userId="d1b284ec-d1dd-4765-b823-b34899491c26" providerId="ADAL" clId="{C058F6E5-4CA9-443B-8280-FB9A1F304EE9}" dt="2019-02-18T15:49:25.230" v="113" actId="122"/>
        <pc:sldMkLst>
          <pc:docMk/>
          <pc:sldMk cId="1071900124" sldId="355"/>
        </pc:sldMkLst>
        <pc:spChg chg="mod">
          <ac:chgData name="Jan Fitzpatrick" userId="d1b284ec-d1dd-4765-b823-b34899491c26" providerId="ADAL" clId="{C058F6E5-4CA9-443B-8280-FB9A1F304EE9}" dt="2019-02-18T15:49:25.230" v="113" actId="122"/>
          <ac:spMkLst>
            <pc:docMk/>
            <pc:sldMk cId="1071900124" sldId="355"/>
            <ac:spMk id="19" creationId="{5252A847-DE45-4FA3-A1F8-EEBEB845FF8E}"/>
          </ac:spMkLst>
        </pc:spChg>
      </pc:sldChg>
      <pc:sldChg chg="addSp delSp modSp">
        <pc:chgData name="Jan Fitzpatrick" userId="d1b284ec-d1dd-4765-b823-b34899491c26" providerId="ADAL" clId="{C058F6E5-4CA9-443B-8280-FB9A1F304EE9}" dt="2019-02-18T15:46:28.122" v="65"/>
        <pc:sldMkLst>
          <pc:docMk/>
          <pc:sldMk cId="36917022" sldId="360"/>
        </pc:sldMkLst>
        <pc:spChg chg="mod ord">
          <ac:chgData name="Jan Fitzpatrick" userId="d1b284ec-d1dd-4765-b823-b34899491c26" providerId="ADAL" clId="{C058F6E5-4CA9-443B-8280-FB9A1F304EE9}" dt="2019-02-18T15:46:24.995" v="64" actId="20577"/>
          <ac:spMkLst>
            <pc:docMk/>
            <pc:sldMk cId="36917022" sldId="360"/>
            <ac:spMk id="19" creationId="{5252A847-DE45-4FA3-A1F8-EEBEB845FF8E}"/>
          </ac:spMkLst>
        </pc:spChg>
        <pc:grpChg chg="add del mod ord">
          <ac:chgData name="Jan Fitzpatrick" userId="d1b284ec-d1dd-4765-b823-b34899491c26" providerId="ADAL" clId="{C058F6E5-4CA9-443B-8280-FB9A1F304EE9}" dt="2019-02-18T15:45:30.689" v="44"/>
          <ac:grpSpMkLst>
            <pc:docMk/>
            <pc:sldMk cId="36917022" sldId="360"/>
            <ac:grpSpMk id="6" creationId="{D75F6894-218E-4D3A-B66E-97CE03A23851}"/>
          </ac:grpSpMkLst>
        </pc:grpChg>
        <pc:grpChg chg="mod topLvl">
          <ac:chgData name="Jan Fitzpatrick" userId="d1b284ec-d1dd-4765-b823-b34899491c26" providerId="ADAL" clId="{C058F6E5-4CA9-443B-8280-FB9A1F304EE9}" dt="2019-02-18T15:45:11.920" v="43" actId="165"/>
          <ac:grpSpMkLst>
            <pc:docMk/>
            <pc:sldMk cId="36917022" sldId="360"/>
            <ac:grpSpMk id="10" creationId="{C975AF85-7256-4336-A918-A0D66A2F48CC}"/>
          </ac:grpSpMkLst>
        </pc:grpChg>
        <pc:picChg chg="mod topLvl">
          <ac:chgData name="Jan Fitzpatrick" userId="d1b284ec-d1dd-4765-b823-b34899491c26" providerId="ADAL" clId="{C058F6E5-4CA9-443B-8280-FB9A1F304EE9}" dt="2019-02-18T15:45:11.920" v="43" actId="165"/>
          <ac:picMkLst>
            <pc:docMk/>
            <pc:sldMk cId="36917022" sldId="360"/>
            <ac:picMk id="9" creationId="{B177CA05-163E-415D-86EE-C242CC234FA6}"/>
          </ac:picMkLst>
        </pc:picChg>
        <pc:picChg chg="mod topLvl">
          <ac:chgData name="Jan Fitzpatrick" userId="d1b284ec-d1dd-4765-b823-b34899491c26" providerId="ADAL" clId="{C058F6E5-4CA9-443B-8280-FB9A1F304EE9}" dt="2019-02-18T15:45:11.920" v="43" actId="165"/>
          <ac:picMkLst>
            <pc:docMk/>
            <pc:sldMk cId="36917022" sldId="360"/>
            <ac:picMk id="11" creationId="{4FEF30F0-FA3A-4518-9973-58A98585F562}"/>
          </ac:picMkLst>
        </pc:picChg>
        <pc:picChg chg="del mod ord topLvl">
          <ac:chgData name="Jan Fitzpatrick" userId="d1b284ec-d1dd-4765-b823-b34899491c26" providerId="ADAL" clId="{C058F6E5-4CA9-443B-8280-FB9A1F304EE9}" dt="2019-02-18T15:45:30.689" v="44"/>
          <ac:picMkLst>
            <pc:docMk/>
            <pc:sldMk cId="36917022" sldId="360"/>
            <ac:picMk id="12" creationId="{8CA173EC-0CCE-4964-9264-C53019F966CE}"/>
          </ac:picMkLst>
        </pc:picChg>
        <pc:picChg chg="add del">
          <ac:chgData name="Jan Fitzpatrick" userId="d1b284ec-d1dd-4765-b823-b34899491c26" providerId="ADAL" clId="{C058F6E5-4CA9-443B-8280-FB9A1F304EE9}" dt="2019-02-18T15:46:19.685" v="58"/>
          <ac:picMkLst>
            <pc:docMk/>
            <pc:sldMk cId="36917022" sldId="360"/>
            <ac:picMk id="24" creationId="{E3DCD170-9D84-40C0-BC68-02E5074E04AD}"/>
          </ac:picMkLst>
        </pc:picChg>
        <pc:picChg chg="add">
          <ac:chgData name="Jan Fitzpatrick" userId="d1b284ec-d1dd-4765-b823-b34899491c26" providerId="ADAL" clId="{C058F6E5-4CA9-443B-8280-FB9A1F304EE9}" dt="2019-02-18T15:46:28.122" v="65"/>
          <ac:picMkLst>
            <pc:docMk/>
            <pc:sldMk cId="36917022" sldId="360"/>
            <ac:picMk id="25" creationId="{7018CD49-9AF3-4587-BC62-2E78CE3CDA7E}"/>
          </ac:picMkLst>
        </pc:picChg>
      </pc:sldChg>
      <pc:sldChg chg="addSp delSp modSp">
        <pc:chgData name="Jan Fitzpatrick" userId="d1b284ec-d1dd-4765-b823-b34899491c26" providerId="ADAL" clId="{C058F6E5-4CA9-443B-8280-FB9A1F304EE9}" dt="2019-02-19T16:09:32.552" v="537"/>
        <pc:sldMkLst>
          <pc:docMk/>
          <pc:sldMk cId="3475561673" sldId="367"/>
        </pc:sldMkLst>
        <pc:spChg chg="add mod">
          <ac:chgData name="Jan Fitzpatrick" userId="d1b284ec-d1dd-4765-b823-b34899491c26" providerId="ADAL" clId="{C058F6E5-4CA9-443B-8280-FB9A1F304EE9}" dt="2019-02-19T16:09:08.265" v="535" actId="1076"/>
          <ac:spMkLst>
            <pc:docMk/>
            <pc:sldMk cId="3475561673" sldId="367"/>
            <ac:spMk id="2" creationId="{25303641-2DE1-4016-BA29-761C1D6B6FB3}"/>
          </ac:spMkLst>
        </pc:spChg>
        <pc:spChg chg="del">
          <ac:chgData name="Jan Fitzpatrick" userId="d1b284ec-d1dd-4765-b823-b34899491c26" providerId="ADAL" clId="{C058F6E5-4CA9-443B-8280-FB9A1F304EE9}" dt="2019-02-19T16:06:08.289" v="503" actId="478"/>
          <ac:spMkLst>
            <pc:docMk/>
            <pc:sldMk cId="3475561673" sldId="367"/>
            <ac:spMk id="11" creationId="{EB21A71D-D0C4-4D46-BEA3-E15F2D95C125}"/>
          </ac:spMkLst>
        </pc:spChg>
        <pc:spChg chg="del">
          <ac:chgData name="Jan Fitzpatrick" userId="d1b284ec-d1dd-4765-b823-b34899491c26" providerId="ADAL" clId="{C058F6E5-4CA9-443B-8280-FB9A1F304EE9}" dt="2019-02-19T16:06:10.615" v="504" actId="478"/>
          <ac:spMkLst>
            <pc:docMk/>
            <pc:sldMk cId="3475561673" sldId="367"/>
            <ac:spMk id="12" creationId="{974EB989-43D7-4ACD-80C8-E2E431C0A7AC}"/>
          </ac:spMkLst>
        </pc:spChg>
        <pc:spChg chg="add mod">
          <ac:chgData name="Jan Fitzpatrick" userId="d1b284ec-d1dd-4765-b823-b34899491c26" providerId="ADAL" clId="{C058F6E5-4CA9-443B-8280-FB9A1F304EE9}" dt="2019-02-19T16:09:20.049" v="536" actId="1076"/>
          <ac:spMkLst>
            <pc:docMk/>
            <pc:sldMk cId="3475561673" sldId="367"/>
            <ac:spMk id="14" creationId="{BE88432C-1EF0-4898-9EAD-750A90426E67}"/>
          </ac:spMkLst>
        </pc:spChg>
        <pc:spChg chg="add">
          <ac:chgData name="Jan Fitzpatrick" userId="d1b284ec-d1dd-4765-b823-b34899491c26" providerId="ADAL" clId="{C058F6E5-4CA9-443B-8280-FB9A1F304EE9}" dt="2019-02-19T16:09:32.552" v="537"/>
          <ac:spMkLst>
            <pc:docMk/>
            <pc:sldMk cId="3475561673" sldId="367"/>
            <ac:spMk id="15" creationId="{3DECBDC9-5F89-4C55-930B-6F81DDDF84CD}"/>
          </ac:spMkLst>
        </pc:spChg>
        <pc:spChg chg="add">
          <ac:chgData name="Jan Fitzpatrick" userId="d1b284ec-d1dd-4765-b823-b34899491c26" providerId="ADAL" clId="{C058F6E5-4CA9-443B-8280-FB9A1F304EE9}" dt="2019-02-19T16:09:32.552" v="537"/>
          <ac:spMkLst>
            <pc:docMk/>
            <pc:sldMk cId="3475561673" sldId="367"/>
            <ac:spMk id="16" creationId="{DAC00FB5-4DAD-4CF1-A202-C84E04B883F1}"/>
          </ac:spMkLst>
        </pc:spChg>
      </pc:sldChg>
      <pc:sldChg chg="modSp">
        <pc:chgData name="Jan Fitzpatrick" userId="d1b284ec-d1dd-4765-b823-b34899491c26" providerId="ADAL" clId="{C058F6E5-4CA9-443B-8280-FB9A1F304EE9}" dt="2019-02-18T15:50:12.747" v="127" actId="20577"/>
        <pc:sldMkLst>
          <pc:docMk/>
          <pc:sldMk cId="802684385" sldId="368"/>
        </pc:sldMkLst>
        <pc:spChg chg="mod">
          <ac:chgData name="Jan Fitzpatrick" userId="d1b284ec-d1dd-4765-b823-b34899491c26" providerId="ADAL" clId="{C058F6E5-4CA9-443B-8280-FB9A1F304EE9}" dt="2019-02-18T15:50:12.747" v="127" actId="20577"/>
          <ac:spMkLst>
            <pc:docMk/>
            <pc:sldMk cId="802684385" sldId="368"/>
            <ac:spMk id="19" creationId="{5252A847-DE45-4FA3-A1F8-EEBEB845FF8E}"/>
          </ac:spMkLst>
        </pc:spChg>
      </pc:sldChg>
      <pc:sldChg chg="addSp delSp modSp del">
        <pc:chgData name="Jan Fitzpatrick" userId="d1b284ec-d1dd-4765-b823-b34899491c26" providerId="ADAL" clId="{C058F6E5-4CA9-443B-8280-FB9A1F304EE9}" dt="2019-02-18T15:47:50.408" v="112" actId="2696"/>
        <pc:sldMkLst>
          <pc:docMk/>
          <pc:sldMk cId="1052625056" sldId="369"/>
        </pc:sldMkLst>
        <pc:spChg chg="mod">
          <ac:chgData name="Jan Fitzpatrick" userId="d1b284ec-d1dd-4765-b823-b34899491c26" providerId="ADAL" clId="{C058F6E5-4CA9-443B-8280-FB9A1F304EE9}" dt="2019-02-18T15:47:01.561" v="101" actId="1076"/>
          <ac:spMkLst>
            <pc:docMk/>
            <pc:sldMk cId="1052625056" sldId="369"/>
            <ac:spMk id="19" creationId="{5252A847-DE45-4FA3-A1F8-EEBEB845FF8E}"/>
          </ac:spMkLst>
        </pc:spChg>
        <pc:grpChg chg="del">
          <ac:chgData name="Jan Fitzpatrick" userId="d1b284ec-d1dd-4765-b823-b34899491c26" providerId="ADAL" clId="{C058F6E5-4CA9-443B-8280-FB9A1F304EE9}" dt="2019-02-18T15:46:34.033" v="66" actId="165"/>
          <ac:grpSpMkLst>
            <pc:docMk/>
            <pc:sldMk cId="1052625056" sldId="369"/>
            <ac:grpSpMk id="6" creationId="{D75F6894-218E-4D3A-B66E-97CE03A23851}"/>
          </ac:grpSpMkLst>
        </pc:grpChg>
        <pc:grpChg chg="mod topLvl">
          <ac:chgData name="Jan Fitzpatrick" userId="d1b284ec-d1dd-4765-b823-b34899491c26" providerId="ADAL" clId="{C058F6E5-4CA9-443B-8280-FB9A1F304EE9}" dt="2019-02-18T15:46:34.033" v="66" actId="165"/>
          <ac:grpSpMkLst>
            <pc:docMk/>
            <pc:sldMk cId="1052625056" sldId="369"/>
            <ac:grpSpMk id="10" creationId="{C975AF85-7256-4336-A918-A0D66A2F48CC}"/>
          </ac:grpSpMkLst>
        </pc:grpChg>
        <pc:picChg chg="mod topLvl">
          <ac:chgData name="Jan Fitzpatrick" userId="d1b284ec-d1dd-4765-b823-b34899491c26" providerId="ADAL" clId="{C058F6E5-4CA9-443B-8280-FB9A1F304EE9}" dt="2019-02-18T15:46:34.033" v="66" actId="165"/>
          <ac:picMkLst>
            <pc:docMk/>
            <pc:sldMk cId="1052625056" sldId="369"/>
            <ac:picMk id="9" creationId="{B177CA05-163E-415D-86EE-C242CC234FA6}"/>
          </ac:picMkLst>
        </pc:picChg>
        <pc:picChg chg="mod topLvl">
          <ac:chgData name="Jan Fitzpatrick" userId="d1b284ec-d1dd-4765-b823-b34899491c26" providerId="ADAL" clId="{C058F6E5-4CA9-443B-8280-FB9A1F304EE9}" dt="2019-02-18T15:46:34.033" v="66" actId="165"/>
          <ac:picMkLst>
            <pc:docMk/>
            <pc:sldMk cId="1052625056" sldId="369"/>
            <ac:picMk id="11" creationId="{4FEF30F0-FA3A-4518-9973-58A98585F562}"/>
          </ac:picMkLst>
        </pc:picChg>
        <pc:picChg chg="del mod topLvl">
          <ac:chgData name="Jan Fitzpatrick" userId="d1b284ec-d1dd-4765-b823-b34899491c26" providerId="ADAL" clId="{C058F6E5-4CA9-443B-8280-FB9A1F304EE9}" dt="2019-02-18T15:46:39.710" v="67"/>
          <ac:picMkLst>
            <pc:docMk/>
            <pc:sldMk cId="1052625056" sldId="369"/>
            <ac:picMk id="12" creationId="{8CA173EC-0CCE-4964-9264-C53019F966CE}"/>
          </ac:picMkLst>
        </pc:picChg>
        <pc:picChg chg="add">
          <ac:chgData name="Jan Fitzpatrick" userId="d1b284ec-d1dd-4765-b823-b34899491c26" providerId="ADAL" clId="{C058F6E5-4CA9-443B-8280-FB9A1F304EE9}" dt="2019-02-18T15:47:00.468" v="100"/>
          <ac:picMkLst>
            <pc:docMk/>
            <pc:sldMk cId="1052625056" sldId="369"/>
            <ac:picMk id="24" creationId="{ADACE8AE-4D63-4726-8344-C77045AD1CC7}"/>
          </ac:picMkLst>
        </pc:picChg>
      </pc:sldChg>
      <pc:sldChg chg="modSp">
        <pc:chgData name="Jan Fitzpatrick" userId="d1b284ec-d1dd-4765-b823-b34899491c26" providerId="ADAL" clId="{C058F6E5-4CA9-443B-8280-FB9A1F304EE9}" dt="2019-02-19T11:54:34.824" v="233" actId="20577"/>
        <pc:sldMkLst>
          <pc:docMk/>
          <pc:sldMk cId="470114918" sldId="372"/>
        </pc:sldMkLst>
        <pc:spChg chg="mod">
          <ac:chgData name="Jan Fitzpatrick" userId="d1b284ec-d1dd-4765-b823-b34899491c26" providerId="ADAL" clId="{C058F6E5-4CA9-443B-8280-FB9A1F304EE9}" dt="2019-02-19T11:54:34.824" v="233" actId="20577"/>
          <ac:spMkLst>
            <pc:docMk/>
            <pc:sldMk cId="470114918" sldId="372"/>
            <ac:spMk id="19" creationId="{5252A847-DE45-4FA3-A1F8-EEBEB845FF8E}"/>
          </ac:spMkLst>
        </pc:spChg>
      </pc:sldChg>
      <pc:sldChg chg="modSp">
        <pc:chgData name="Jan Fitzpatrick" userId="d1b284ec-d1dd-4765-b823-b34899491c26" providerId="ADAL" clId="{C058F6E5-4CA9-443B-8280-FB9A1F304EE9}" dt="2019-02-19T11:56:20.635" v="261" actId="208"/>
        <pc:sldMkLst>
          <pc:docMk/>
          <pc:sldMk cId="76364523" sldId="373"/>
        </pc:sldMkLst>
        <pc:spChg chg="mod">
          <ac:chgData name="Jan Fitzpatrick" userId="d1b284ec-d1dd-4765-b823-b34899491c26" providerId="ADAL" clId="{C058F6E5-4CA9-443B-8280-FB9A1F304EE9}" dt="2019-02-19T11:56:02.284" v="259" actId="6549"/>
          <ac:spMkLst>
            <pc:docMk/>
            <pc:sldMk cId="76364523" sldId="373"/>
            <ac:spMk id="19" creationId="{5252A847-DE45-4FA3-A1F8-EEBEB845FF8E}"/>
          </ac:spMkLst>
        </pc:spChg>
        <pc:spChg chg="mod">
          <ac:chgData name="Jan Fitzpatrick" userId="d1b284ec-d1dd-4765-b823-b34899491c26" providerId="ADAL" clId="{C058F6E5-4CA9-443B-8280-FB9A1F304EE9}" dt="2019-02-19T11:56:20.635" v="261" actId="208"/>
          <ac:spMkLst>
            <pc:docMk/>
            <pc:sldMk cId="76364523" sldId="373"/>
            <ac:spMk id="20" creationId="{19281E57-417A-4266-8B1F-FF6CCA3E16E2}"/>
          </ac:spMkLst>
        </pc:spChg>
        <pc:spChg chg="mod">
          <ac:chgData name="Jan Fitzpatrick" userId="d1b284ec-d1dd-4765-b823-b34899491c26" providerId="ADAL" clId="{C058F6E5-4CA9-443B-8280-FB9A1F304EE9}" dt="2019-02-19T11:55:47.704" v="239" actId="207"/>
          <ac:spMkLst>
            <pc:docMk/>
            <pc:sldMk cId="76364523" sldId="373"/>
            <ac:spMk id="22" creationId="{EBEEA48E-27AD-40BA-997A-5B056409B9CD}"/>
          </ac:spMkLst>
        </pc:spChg>
        <pc:grpChg chg="ord">
          <ac:chgData name="Jan Fitzpatrick" userId="d1b284ec-d1dd-4765-b823-b34899491c26" providerId="ADAL" clId="{C058F6E5-4CA9-443B-8280-FB9A1F304EE9}" dt="2019-02-19T11:55:37.563" v="238" actId="167"/>
          <ac:grpSpMkLst>
            <pc:docMk/>
            <pc:sldMk cId="76364523" sldId="373"/>
            <ac:grpSpMk id="23" creationId="{C85E12B7-1289-4A53-8C55-6751E0DD27B5}"/>
          </ac:grpSpMkLst>
        </pc:grpChg>
        <pc:graphicFrameChg chg="modGraphic">
          <ac:chgData name="Jan Fitzpatrick" userId="d1b284ec-d1dd-4765-b823-b34899491c26" providerId="ADAL" clId="{C058F6E5-4CA9-443B-8280-FB9A1F304EE9}" dt="2019-02-19T11:55:06.203" v="234" actId="207"/>
          <ac:graphicFrameMkLst>
            <pc:docMk/>
            <pc:sldMk cId="76364523" sldId="373"/>
            <ac:graphicFrameMk id="17" creationId="{AEB3EADE-ECE3-4E05-9573-BFA8CDAD4F24}"/>
          </ac:graphicFrameMkLst>
        </pc:graphicFrameChg>
      </pc:sldChg>
      <pc:sldChg chg="modSp">
        <pc:chgData name="Jan Fitzpatrick" userId="d1b284ec-d1dd-4765-b823-b34899491c26" providerId="ADAL" clId="{C058F6E5-4CA9-443B-8280-FB9A1F304EE9}" dt="2019-02-18T15:49:44.500" v="117" actId="6549"/>
        <pc:sldMkLst>
          <pc:docMk/>
          <pc:sldMk cId="2054509620" sldId="374"/>
        </pc:sldMkLst>
        <pc:spChg chg="mod">
          <ac:chgData name="Jan Fitzpatrick" userId="d1b284ec-d1dd-4765-b823-b34899491c26" providerId="ADAL" clId="{C058F6E5-4CA9-443B-8280-FB9A1F304EE9}" dt="2019-02-18T15:49:44.500" v="117" actId="6549"/>
          <ac:spMkLst>
            <pc:docMk/>
            <pc:sldMk cId="2054509620" sldId="374"/>
            <ac:spMk id="19" creationId="{5252A847-DE45-4FA3-A1F8-EEBEB845FF8E}"/>
          </ac:spMkLst>
        </pc:spChg>
      </pc:sldChg>
      <pc:sldChg chg="modSp">
        <pc:chgData name="Jan Fitzpatrick" userId="d1b284ec-d1dd-4765-b823-b34899491c26" providerId="ADAL" clId="{C058F6E5-4CA9-443B-8280-FB9A1F304EE9}" dt="2019-02-18T15:50:21.680" v="137" actId="20577"/>
        <pc:sldMkLst>
          <pc:docMk/>
          <pc:sldMk cId="1893171527" sldId="375"/>
        </pc:sldMkLst>
        <pc:spChg chg="mod">
          <ac:chgData name="Jan Fitzpatrick" userId="d1b284ec-d1dd-4765-b823-b34899491c26" providerId="ADAL" clId="{C058F6E5-4CA9-443B-8280-FB9A1F304EE9}" dt="2019-02-18T15:50:21.680" v="137" actId="20577"/>
          <ac:spMkLst>
            <pc:docMk/>
            <pc:sldMk cId="1893171527" sldId="375"/>
            <ac:spMk id="19" creationId="{5252A847-DE45-4FA3-A1F8-EEBEB845FF8E}"/>
          </ac:spMkLst>
        </pc:spChg>
      </pc:sldChg>
      <pc:sldChg chg="modSp del">
        <pc:chgData name="Jan Fitzpatrick" userId="d1b284ec-d1dd-4765-b823-b34899491c26" providerId="ADAL" clId="{C058F6E5-4CA9-443B-8280-FB9A1F304EE9}" dt="2019-02-19T12:00:25.434" v="502" actId="2696"/>
        <pc:sldMkLst>
          <pc:docMk/>
          <pc:sldMk cId="1732851392" sldId="376"/>
        </pc:sldMkLst>
        <pc:spChg chg="mod">
          <ac:chgData name="Jan Fitzpatrick" userId="d1b284ec-d1dd-4765-b823-b34899491c26" providerId="ADAL" clId="{C058F6E5-4CA9-443B-8280-FB9A1F304EE9}" dt="2019-02-18T15:52:22.061" v="213" actId="6549"/>
          <ac:spMkLst>
            <pc:docMk/>
            <pc:sldMk cId="1732851392" sldId="376"/>
            <ac:spMk id="19" creationId="{5252A847-DE45-4FA3-A1F8-EEBEB845FF8E}"/>
          </ac:spMkLst>
        </pc:spChg>
      </pc:sldChg>
      <pc:sldChg chg="modSp del">
        <pc:chgData name="Jan Fitzpatrick" userId="d1b284ec-d1dd-4765-b823-b34899491c26" providerId="ADAL" clId="{C058F6E5-4CA9-443B-8280-FB9A1F304EE9}" dt="2019-02-19T12:00:21.807" v="501" actId="2696"/>
        <pc:sldMkLst>
          <pc:docMk/>
          <pc:sldMk cId="3432464648" sldId="377"/>
        </pc:sldMkLst>
        <pc:spChg chg="mod">
          <ac:chgData name="Jan Fitzpatrick" userId="d1b284ec-d1dd-4765-b823-b34899491c26" providerId="ADAL" clId="{C058F6E5-4CA9-443B-8280-FB9A1F304EE9}" dt="2019-02-18T15:51:36.557" v="169" actId="5793"/>
          <ac:spMkLst>
            <pc:docMk/>
            <pc:sldMk cId="3432464648" sldId="377"/>
            <ac:spMk id="19" creationId="{5252A847-DE45-4FA3-A1F8-EEBEB845FF8E}"/>
          </ac:spMkLst>
        </pc:spChg>
      </pc:sldChg>
      <pc:sldChg chg="modSp add">
        <pc:chgData name="Jan Fitzpatrick" userId="d1b284ec-d1dd-4765-b823-b34899491c26" providerId="ADAL" clId="{C058F6E5-4CA9-443B-8280-FB9A1F304EE9}" dt="2019-02-18T15:47:42.630" v="111" actId="403"/>
        <pc:sldMkLst>
          <pc:docMk/>
          <pc:sldMk cId="939497815" sldId="378"/>
        </pc:sldMkLst>
        <pc:spChg chg="mod">
          <ac:chgData name="Jan Fitzpatrick" userId="d1b284ec-d1dd-4765-b823-b34899491c26" providerId="ADAL" clId="{C058F6E5-4CA9-443B-8280-FB9A1F304EE9}" dt="2019-02-18T15:47:42.630" v="111" actId="403"/>
          <ac:spMkLst>
            <pc:docMk/>
            <pc:sldMk cId="939497815" sldId="378"/>
            <ac:spMk id="15" creationId="{49ED2414-C45C-4498-BF49-21C43B9E8CFC}"/>
          </ac:spMkLst>
        </pc:spChg>
      </pc:sldChg>
      <pc:sldChg chg="modSp add">
        <pc:chgData name="Jan Fitzpatrick" userId="d1b284ec-d1dd-4765-b823-b34899491c26" providerId="ADAL" clId="{C058F6E5-4CA9-443B-8280-FB9A1F304EE9}" dt="2019-02-19T11:59:06.935" v="347" actId="20577"/>
        <pc:sldMkLst>
          <pc:docMk/>
          <pc:sldMk cId="1219653407" sldId="379"/>
        </pc:sldMkLst>
        <pc:spChg chg="mod">
          <ac:chgData name="Jan Fitzpatrick" userId="d1b284ec-d1dd-4765-b823-b34899491c26" providerId="ADAL" clId="{C058F6E5-4CA9-443B-8280-FB9A1F304EE9}" dt="2019-02-19T11:59:06.935" v="347" actId="20577"/>
          <ac:spMkLst>
            <pc:docMk/>
            <pc:sldMk cId="1219653407" sldId="379"/>
            <ac:spMk id="19" creationId="{5252A847-DE45-4FA3-A1F8-EEBEB845FF8E}"/>
          </ac:spMkLst>
        </pc:spChg>
      </pc:sldChg>
      <pc:sldChg chg="modSp add">
        <pc:chgData name="Jan Fitzpatrick" userId="d1b284ec-d1dd-4765-b823-b34899491c26" providerId="ADAL" clId="{C058F6E5-4CA9-443B-8280-FB9A1F304EE9}" dt="2019-02-19T12:00:11.831" v="500" actId="20577"/>
        <pc:sldMkLst>
          <pc:docMk/>
          <pc:sldMk cId="2801186535" sldId="380"/>
        </pc:sldMkLst>
        <pc:spChg chg="mod">
          <ac:chgData name="Jan Fitzpatrick" userId="d1b284ec-d1dd-4765-b823-b34899491c26" providerId="ADAL" clId="{C058F6E5-4CA9-443B-8280-FB9A1F304EE9}" dt="2019-02-19T12:00:11.831" v="500" actId="20577"/>
          <ac:spMkLst>
            <pc:docMk/>
            <pc:sldMk cId="2801186535" sldId="380"/>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20/02/2019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20/02/2019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measure-mass-year-1-weight-and-volum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1/spring-block-4-weight-and-volume/" TargetMode="External"/><Relationship Id="rId5" Type="http://schemas.openxmlformats.org/officeDocument/2006/relationships/hyperlink" Target="https://classroomsecrets.co.uk/content-domain-filter/?fwp_contentdomain=1m2" TargetMode="External"/><Relationship Id="rId4" Type="http://schemas.openxmlformats.org/officeDocument/2006/relationships/hyperlink" Target="https://classroomsecrets.co.uk/content-domain-filter/?fwp_contentdomain=1m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Spring Block 4 – Weight and Volume – Measure Mass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1: </a:t>
            </a:r>
            <a:r>
              <a:rPr lang="en-US" sz="1200" b="1" dirty="0">
                <a:solidFill>
                  <a:schemeClr val="tx1"/>
                </a:solidFill>
                <a:latin typeface="Century Gothic" panose="020B0502020202020204" pitchFamily="34" charset="0"/>
              </a:rPr>
              <a:t>(1M1)</a:t>
            </a:r>
            <a:r>
              <a:rPr lang="en-US" sz="1200" b="1" dirty="0">
                <a:latin typeface="Century Gothic" panose="020B0502020202020204" pitchFamily="34" charset="0"/>
              </a:rPr>
              <a:t> </a:t>
            </a:r>
            <a:r>
              <a:rPr lang="en-US" sz="1200" b="1" dirty="0">
                <a:latin typeface="Century Gothic" panose="020B0502020202020204" pitchFamily="34" charset="0"/>
                <a:hlinkClick r:id="rId4"/>
              </a:rPr>
              <a:t>Compare, describe and solve practical problems for:  lengths and heights [for example, long/short, longer/shorter, tall/short, double/half]  mass/weight [for example, heavy/light, heavier than, lighter than]  capacity and volume [for example, full/empty, more than, less than, half, half full, quarter]  Time [for example, quicker, slower, earlier, later]</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1: (1M2)</a:t>
            </a:r>
            <a:r>
              <a:rPr lang="en-US" sz="1200" b="1" dirty="0">
                <a:latin typeface="Century Gothic" panose="020B0502020202020204" pitchFamily="34" charset="0"/>
              </a:rPr>
              <a:t> </a:t>
            </a:r>
            <a:r>
              <a:rPr lang="en-US" sz="1200" b="1" dirty="0">
                <a:latin typeface="Century Gothic" panose="020B0502020202020204" pitchFamily="34" charset="0"/>
                <a:hlinkClick r:id="rId5"/>
              </a:rPr>
              <a:t>Measure and begin to record:</a:t>
            </a:r>
            <a:r>
              <a:rPr lang="en-US" sz="1200" b="1" dirty="0">
                <a:latin typeface="Century Gothic" panose="020B0502020202020204" pitchFamily="34" charset="0"/>
              </a:rPr>
              <a:t>  </a:t>
            </a:r>
            <a:r>
              <a:rPr lang="en-US" sz="1200" b="1" dirty="0">
                <a:latin typeface="Century Gothic" panose="020B0502020202020204" pitchFamily="34" charset="0"/>
                <a:hlinkClick r:id="rId5"/>
              </a:rPr>
              <a:t>lengths and heights</a:t>
            </a:r>
            <a:r>
              <a:rPr lang="en-US" sz="1200" b="1" dirty="0">
                <a:latin typeface="Century Gothic" panose="020B0502020202020204" pitchFamily="34" charset="0"/>
              </a:rPr>
              <a:t>  </a:t>
            </a:r>
            <a:r>
              <a:rPr lang="en-US" sz="1200" b="1" dirty="0">
                <a:latin typeface="Century Gothic" panose="020B0502020202020204" pitchFamily="34" charset="0"/>
                <a:hlinkClick r:id="rId5"/>
              </a:rPr>
              <a:t>mass/weight  capacity and volume   time (hours, minutes, seconds)</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1 Weight and Volume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3" name="Picture 32">
            <a:extLst>
              <a:ext uri="{FF2B5EF4-FFF2-40B4-BE49-F238E27FC236}">
                <a16:creationId xmlns:a16="http://schemas.microsoft.com/office/drawing/2014/main" id="{2FEDBD2D-3362-4EF0-AC2E-4531077AF989}"/>
              </a:ext>
            </a:extLst>
          </p:cNvPr>
          <p:cNvPicPr>
            <a:picLocks noChangeAspect="1"/>
          </p:cNvPicPr>
          <p:nvPr/>
        </p:nvPicPr>
        <p:blipFill>
          <a:blip r:embed="rId4"/>
          <a:stretch>
            <a:fillRect/>
          </a:stretch>
        </p:blipFill>
        <p:spPr>
          <a:xfrm>
            <a:off x="115438" y="144125"/>
            <a:ext cx="8913124" cy="6322100"/>
          </a:xfrm>
          <a:prstGeom prst="rect">
            <a:avLst/>
          </a:prstGeom>
        </p:spPr>
      </p:pic>
      <p:sp>
        <p:nvSpPr>
          <p:cNvPr id="55" name="Rectangle 54">
            <a:extLst>
              <a:ext uri="{FF2B5EF4-FFF2-40B4-BE49-F238E27FC236}">
                <a16:creationId xmlns:a16="http://schemas.microsoft.com/office/drawing/2014/main" id="{7628E599-25E0-4D33-8BD8-944ACB8CFDF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weighs more than the hedgehog? </a:t>
            </a:r>
          </a:p>
        </p:txBody>
      </p:sp>
      <p:graphicFrame>
        <p:nvGraphicFramePr>
          <p:cNvPr id="56" name="Table 55">
            <a:extLst>
              <a:ext uri="{FF2B5EF4-FFF2-40B4-BE49-F238E27FC236}">
                <a16:creationId xmlns:a16="http://schemas.microsoft.com/office/drawing/2014/main" id="{A7389DD6-EBB7-4F62-95E9-4061834EB226}"/>
              </a:ext>
            </a:extLst>
          </p:cNvPr>
          <p:cNvGraphicFramePr>
            <a:graphicFrameLocks noGrp="1"/>
          </p:cNvGraphicFramePr>
          <p:nvPr>
            <p:extLst>
              <p:ext uri="{D42A27DB-BD31-4B8C-83A1-F6EECF244321}">
                <p14:modId xmlns:p14="http://schemas.microsoft.com/office/powerpoint/2010/main" val="3900448068"/>
              </p:ext>
            </p:extLst>
          </p:nvPr>
        </p:nvGraphicFramePr>
        <p:xfrm>
          <a:off x="2495391" y="3974754"/>
          <a:ext cx="1101588" cy="1825068"/>
        </p:xfrm>
        <a:graphic>
          <a:graphicData uri="http://schemas.openxmlformats.org/drawingml/2006/table">
            <a:tbl>
              <a:tblPr firstRow="1" bandRow="1">
                <a:tableStyleId>{2D5ABB26-0587-4C30-8999-92F81FD0307C}</a:tableStyleId>
              </a:tblPr>
              <a:tblGrid>
                <a:gridCol w="1101588">
                  <a:extLst>
                    <a:ext uri="{9D8B030D-6E8A-4147-A177-3AD203B41FA5}">
                      <a16:colId xmlns:a16="http://schemas.microsoft.com/office/drawing/2014/main" val="1929447537"/>
                    </a:ext>
                  </a:extLst>
                </a:gridCol>
              </a:tblGrid>
              <a:tr h="527076">
                <a:tc>
                  <a:txBody>
                    <a:bodyPr/>
                    <a:lstStyle/>
                    <a:p>
                      <a:pPr algn="ctr"/>
                      <a:r>
                        <a:rPr lang="en-GB" sz="2000" b="1" dirty="0">
                          <a:solidFill>
                            <a:srgbClr val="FF0000"/>
                          </a:solidFill>
                          <a:latin typeface="Century Gothic" panose="020B0502020202020204" pitchFamily="34" charset="0"/>
                        </a:rPr>
                        <a:t>pumpkin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406261"/>
                  </a:ext>
                </a:extLst>
              </a:tr>
              <a:tr h="158123">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873953"/>
                  </a:ext>
                </a:extLst>
              </a:tr>
              <a:tr h="52707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crayons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657255"/>
                  </a:ext>
                </a:extLst>
              </a:tr>
              <a:tr h="72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1248741"/>
                  </a:ext>
                </a:extLst>
              </a:tr>
              <a:tr h="527076">
                <a:tc>
                  <a:txBody>
                    <a:bodyPr/>
                    <a:lstStyle/>
                    <a:p>
                      <a:pPr algn="ctr"/>
                      <a:r>
                        <a:rPr lang="en-GB" sz="2000" b="1" dirty="0">
                          <a:latin typeface="Century Gothic" panose="020B0502020202020204" pitchFamily="34" charset="0"/>
                        </a:rPr>
                        <a:t>toy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580796"/>
                  </a:ext>
                </a:extLst>
              </a:tr>
            </a:tbl>
          </a:graphicData>
        </a:graphic>
      </p:graphicFrame>
      <p:sp>
        <p:nvSpPr>
          <p:cNvPr id="57" name="Rounded Rectangle 40">
            <a:extLst>
              <a:ext uri="{FF2B5EF4-FFF2-40B4-BE49-F238E27FC236}">
                <a16:creationId xmlns:a16="http://schemas.microsoft.com/office/drawing/2014/main" id="{E2D3997F-A98F-4CA5-A5A6-BCE3F1DBBDAA}"/>
              </a:ext>
            </a:extLst>
          </p:cNvPr>
          <p:cNvSpPr/>
          <p:nvPr/>
        </p:nvSpPr>
        <p:spPr>
          <a:xfrm>
            <a:off x="5375655" y="3944703"/>
            <a:ext cx="1706351" cy="551261"/>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rgbClr val="FF0000"/>
                </a:solidFill>
                <a:latin typeface="Century Gothic" panose="020B0502020202020204" pitchFamily="34" charset="0"/>
              </a:rPr>
              <a:t>12 acorns</a:t>
            </a:r>
          </a:p>
        </p:txBody>
      </p:sp>
      <p:sp>
        <p:nvSpPr>
          <p:cNvPr id="58" name="Rounded Rectangle 41">
            <a:extLst>
              <a:ext uri="{FF2B5EF4-FFF2-40B4-BE49-F238E27FC236}">
                <a16:creationId xmlns:a16="http://schemas.microsoft.com/office/drawing/2014/main" id="{7876A0A3-6433-4F56-A7C2-9BFBCB4B72B6}"/>
              </a:ext>
            </a:extLst>
          </p:cNvPr>
          <p:cNvSpPr/>
          <p:nvPr/>
        </p:nvSpPr>
        <p:spPr>
          <a:xfrm>
            <a:off x="5375655" y="460237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8 acorns</a:t>
            </a:r>
          </a:p>
        </p:txBody>
      </p:sp>
      <p:sp>
        <p:nvSpPr>
          <p:cNvPr id="59" name="Rounded Rectangle 42">
            <a:extLst>
              <a:ext uri="{FF2B5EF4-FFF2-40B4-BE49-F238E27FC236}">
                <a16:creationId xmlns:a16="http://schemas.microsoft.com/office/drawing/2014/main" id="{66C754D8-2B3C-4B92-9558-2988381469D7}"/>
              </a:ext>
            </a:extLst>
          </p:cNvPr>
          <p:cNvSpPr/>
          <p:nvPr/>
        </p:nvSpPr>
        <p:spPr>
          <a:xfrm>
            <a:off x="5375655" y="526004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000" b="1" dirty="0">
                <a:latin typeface="Century Gothic" panose="020B0502020202020204" pitchFamily="34" charset="0"/>
              </a:rPr>
              <a:t>10 acorns</a:t>
            </a:r>
          </a:p>
        </p:txBody>
      </p:sp>
    </p:spTree>
    <p:extLst>
      <p:ext uri="{BB962C8B-B14F-4D97-AF65-F5344CB8AC3E}">
        <p14:creationId xmlns:p14="http://schemas.microsoft.com/office/powerpoint/2010/main" val="41346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8C5B2ED6-2C40-4F71-B4CF-A2EB8AFA2331}"/>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0" name="Rectangle 19">
            <a:extLst>
              <a:ext uri="{FF2B5EF4-FFF2-40B4-BE49-F238E27FC236}">
                <a16:creationId xmlns:a16="http://schemas.microsoft.com/office/drawing/2014/main" id="{345051B6-2E8C-415E-9100-BB623A2586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orange weighs 7 blocks and the carrot weighs 5 blocks.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Draw the blocks to balance the scale.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85097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2" name="Picture 31">
            <a:extLst>
              <a:ext uri="{FF2B5EF4-FFF2-40B4-BE49-F238E27FC236}">
                <a16:creationId xmlns:a16="http://schemas.microsoft.com/office/drawing/2014/main" id="{1C3158FB-4908-4652-B25D-0590535692B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3" name="Rectangle 32">
            <a:extLst>
              <a:ext uri="{FF2B5EF4-FFF2-40B4-BE49-F238E27FC236}">
                <a16:creationId xmlns:a16="http://schemas.microsoft.com/office/drawing/2014/main" id="{D938701B-1014-40EA-B1D8-51BA5CE91B4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orange weighs 7 blocks and the carrot weighs 5 blocks.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Draw the blocks to balance the scale.</a:t>
            </a:r>
          </a:p>
          <a:p>
            <a:pPr lvl="0" defTabSz="514350">
              <a:defRPr/>
            </a:pPr>
            <a:endParaRPr lang="en-GB" sz="2000" b="1" dirty="0">
              <a:solidFill>
                <a:schemeClr val="tx1"/>
              </a:solidFill>
              <a:latin typeface="Century Gothic" panose="020B0502020202020204" pitchFamily="34" charset="0"/>
            </a:endParaRPr>
          </a:p>
          <a:p>
            <a:pPr algn="ctr" defTabSz="514350">
              <a:defRPr/>
            </a:pPr>
            <a:r>
              <a:rPr lang="en-GB" sz="2000" b="1" dirty="0">
                <a:solidFill>
                  <a:srgbClr val="FF0000"/>
                </a:solidFill>
                <a:latin typeface="Century Gothic" panose="020B0502020202020204" pitchFamily="34" charset="0"/>
              </a:rPr>
              <a:t>12 blocks should be drawn on the scale.</a:t>
            </a:r>
          </a:p>
          <a:p>
            <a:pPr lvl="0" defTabSz="514350">
              <a:defRPr/>
            </a:pP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6580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1" name="Picture 30">
            <a:extLst>
              <a:ext uri="{FF2B5EF4-FFF2-40B4-BE49-F238E27FC236}">
                <a16:creationId xmlns:a16="http://schemas.microsoft.com/office/drawing/2014/main" id="{03DF2E8C-D26F-4DB9-80BB-36FA4224A52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2" name="Rectangle 31">
            <a:extLst>
              <a:ext uri="{FF2B5EF4-FFF2-40B4-BE49-F238E27FC236}">
                <a16:creationId xmlns:a16="http://schemas.microsoft.com/office/drawing/2014/main" id="{0D9C7C6D-C8FE-4AA1-9D3E-D6B6A9C3D6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plum and the kiwi weigh 10 jewels.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Find 3 possible combinations for the mass of the plum and the kiwi.</a:t>
            </a:r>
          </a:p>
          <a:p>
            <a:pPr lvl="0" algn="ctr" defTabSz="514350">
              <a:defRPr/>
            </a:pPr>
            <a:endParaRPr lang="en-GB" sz="2000" b="1" dirty="0">
              <a:solidFill>
                <a:schemeClr val="tx1"/>
              </a:solidFill>
              <a:latin typeface="Century Gothic" panose="020B0502020202020204" pitchFamily="34" charset="0"/>
              <a:sym typeface="Wingdings" panose="05000000000000000000" pitchFamily="2" charset="2"/>
            </a:endParaRPr>
          </a:p>
          <a:p>
            <a:pPr lvl="0" algn="ctr" defTabSz="514350">
              <a:defRPr/>
            </a:pPr>
            <a:endParaRPr lang="en-GB" sz="2000" b="1" dirty="0">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93394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1" name="Picture 30">
            <a:extLst>
              <a:ext uri="{FF2B5EF4-FFF2-40B4-BE49-F238E27FC236}">
                <a16:creationId xmlns:a16="http://schemas.microsoft.com/office/drawing/2014/main" id="{03DF2E8C-D26F-4DB9-80BB-36FA4224A52D}"/>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2" name="Rectangle 31">
            <a:extLst>
              <a:ext uri="{FF2B5EF4-FFF2-40B4-BE49-F238E27FC236}">
                <a16:creationId xmlns:a16="http://schemas.microsoft.com/office/drawing/2014/main" id="{0D9C7C6D-C8FE-4AA1-9D3E-D6B6A9C3D6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plum and the kiwi weigh 10 jewels.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Find 3 possible combinations for the mass of the plum and the kiwi.</a:t>
            </a:r>
          </a:p>
          <a:p>
            <a:pPr lvl="0" algn="ctr" defTabSz="514350">
              <a:defRPr/>
            </a:pPr>
            <a:endParaRPr lang="en-GB" sz="2000" b="1" dirty="0">
              <a:solidFill>
                <a:schemeClr val="tx1"/>
              </a:solidFill>
              <a:latin typeface="Century Gothic" panose="020B0502020202020204" pitchFamily="34" charset="0"/>
              <a:sym typeface="Wingdings" panose="05000000000000000000" pitchFamily="2" charset="2"/>
            </a:endParaRPr>
          </a:p>
          <a:p>
            <a:pPr algn="ctr" defTabSz="514350">
              <a:defRPr/>
            </a:pPr>
            <a:r>
              <a:rPr lang="en-GB" sz="2000" b="1" dirty="0">
                <a:solidFill>
                  <a:srgbClr val="FF0000"/>
                </a:solidFill>
                <a:latin typeface="Century Gothic" panose="020B0502020202020204" pitchFamily="34" charset="0"/>
              </a:rPr>
              <a:t>Various answers, for example: plum 4 jewels, kiwi 6 jewels, or plum 3 jewels, kiwi 7 jewels, or plum 9 jewels, kiwi 1 jewel</a:t>
            </a:r>
          </a:p>
          <a:p>
            <a:pPr lvl="0" algn="ctr" defTabSz="514350">
              <a:defRPr/>
            </a:pPr>
            <a:endParaRPr lang="en-GB" sz="2000" b="1" dirty="0">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4150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id="{EC07363F-036C-4167-A893-64230077790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2" name="Rectangle 21">
            <a:extLst>
              <a:ext uri="{FF2B5EF4-FFF2-40B4-BE49-F238E27FC236}">
                <a16:creationId xmlns:a16="http://schemas.microsoft.com/office/drawing/2014/main" id="{80A45783-E80F-45D0-A59B-B37E0630BD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Cheng is weighing objects. 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3" name="Speech Bubble: Rectangle with Corners Rounded 25">
            <a:extLst>
              <a:ext uri="{FF2B5EF4-FFF2-40B4-BE49-F238E27FC236}">
                <a16:creationId xmlns:a16="http://schemas.microsoft.com/office/drawing/2014/main" id="{96968C62-7B1F-4F3D-9EF7-9C701F621BE7}"/>
              </a:ext>
            </a:extLst>
          </p:cNvPr>
          <p:cNvSpPr/>
          <p:nvPr/>
        </p:nvSpPr>
        <p:spPr>
          <a:xfrm>
            <a:off x="4607470" y="3670612"/>
            <a:ext cx="3458582" cy="783423"/>
          </a:xfrm>
          <a:prstGeom prst="wedgeRoundRectCallout">
            <a:avLst>
              <a:gd name="adj1" fmla="val -67491"/>
              <a:gd name="adj2" fmla="val 2745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think 1 more acorn will balance the scale.</a:t>
            </a:r>
          </a:p>
        </p:txBody>
      </p:sp>
    </p:spTree>
    <p:extLst>
      <p:ext uri="{BB962C8B-B14F-4D97-AF65-F5344CB8AC3E}">
        <p14:creationId xmlns:p14="http://schemas.microsoft.com/office/powerpoint/2010/main" val="119273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id="{EC07363F-036C-4167-A893-64230077790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2" name="Rectangle 21">
            <a:extLst>
              <a:ext uri="{FF2B5EF4-FFF2-40B4-BE49-F238E27FC236}">
                <a16:creationId xmlns:a16="http://schemas.microsoft.com/office/drawing/2014/main" id="{80A45783-E80F-45D0-A59B-B37E0630BD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Cheng is weighing objects. 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he is not correct because…</a:t>
            </a:r>
          </a:p>
          <a:p>
            <a:endParaRPr lang="en-GB" sz="2000" b="1" dirty="0">
              <a:solidFill>
                <a:schemeClr val="tx1"/>
              </a:solidFill>
              <a:latin typeface="Century Gothic" panose="020B0502020202020204" pitchFamily="34" charset="0"/>
            </a:endParaRPr>
          </a:p>
        </p:txBody>
      </p:sp>
      <p:sp>
        <p:nvSpPr>
          <p:cNvPr id="23" name="Speech Bubble: Rectangle with Corners Rounded 25">
            <a:extLst>
              <a:ext uri="{FF2B5EF4-FFF2-40B4-BE49-F238E27FC236}">
                <a16:creationId xmlns:a16="http://schemas.microsoft.com/office/drawing/2014/main" id="{96968C62-7B1F-4F3D-9EF7-9C701F621BE7}"/>
              </a:ext>
            </a:extLst>
          </p:cNvPr>
          <p:cNvSpPr/>
          <p:nvPr/>
        </p:nvSpPr>
        <p:spPr>
          <a:xfrm>
            <a:off x="4607470" y="3670612"/>
            <a:ext cx="3458582" cy="783423"/>
          </a:xfrm>
          <a:prstGeom prst="wedgeRoundRectCallout">
            <a:avLst>
              <a:gd name="adj1" fmla="val -67491"/>
              <a:gd name="adj2" fmla="val 2745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think 1 more acorn will balance the scale.</a:t>
            </a:r>
          </a:p>
        </p:txBody>
      </p:sp>
    </p:spTree>
    <p:extLst>
      <p:ext uri="{BB962C8B-B14F-4D97-AF65-F5344CB8AC3E}">
        <p14:creationId xmlns:p14="http://schemas.microsoft.com/office/powerpoint/2010/main" val="199378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1" name="Picture 20">
            <a:extLst>
              <a:ext uri="{FF2B5EF4-FFF2-40B4-BE49-F238E27FC236}">
                <a16:creationId xmlns:a16="http://schemas.microsoft.com/office/drawing/2014/main" id="{EC07363F-036C-4167-A893-64230077790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2" name="Rectangle 21">
            <a:extLst>
              <a:ext uri="{FF2B5EF4-FFF2-40B4-BE49-F238E27FC236}">
                <a16:creationId xmlns:a16="http://schemas.microsoft.com/office/drawing/2014/main" id="{80A45783-E80F-45D0-A59B-B37E0630BDC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Cheng is weighing objects. He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he is not correct because the acorns are already heavier than the teddy. He would need to remove acorns to balance the scale.</a:t>
            </a:r>
          </a:p>
          <a:p>
            <a:endParaRPr lang="en-GB" sz="2000" b="1" dirty="0">
              <a:solidFill>
                <a:schemeClr val="tx1"/>
              </a:solidFill>
              <a:latin typeface="Century Gothic" panose="020B0502020202020204" pitchFamily="34" charset="0"/>
            </a:endParaRPr>
          </a:p>
        </p:txBody>
      </p:sp>
      <p:sp>
        <p:nvSpPr>
          <p:cNvPr id="23" name="Speech Bubble: Rectangle with Corners Rounded 25">
            <a:extLst>
              <a:ext uri="{FF2B5EF4-FFF2-40B4-BE49-F238E27FC236}">
                <a16:creationId xmlns:a16="http://schemas.microsoft.com/office/drawing/2014/main" id="{96968C62-7B1F-4F3D-9EF7-9C701F621BE7}"/>
              </a:ext>
            </a:extLst>
          </p:cNvPr>
          <p:cNvSpPr/>
          <p:nvPr/>
        </p:nvSpPr>
        <p:spPr>
          <a:xfrm>
            <a:off x="4607470" y="3670612"/>
            <a:ext cx="3458582" cy="783423"/>
          </a:xfrm>
          <a:prstGeom prst="wedgeRoundRectCallout">
            <a:avLst>
              <a:gd name="adj1" fmla="val -67491"/>
              <a:gd name="adj2" fmla="val 2745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think 1 more acorn will balance the scale.</a:t>
            </a:r>
          </a:p>
        </p:txBody>
      </p:sp>
    </p:spTree>
    <p:extLst>
      <p:ext uri="{BB962C8B-B14F-4D97-AF65-F5344CB8AC3E}">
        <p14:creationId xmlns:p14="http://schemas.microsoft.com/office/powerpoint/2010/main" val="187028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Spring Block 4 – Weight and Volume</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Measure Mass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9B4A4B31-95CF-4A94-BEE9-6A60E41EC0A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1675524F-D590-43C7-A8C4-92C974CF36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 using the words on the cards.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scissors are </a:t>
            </a:r>
            <a:r>
              <a:rPr lang="en-GB" sz="2000" b="1" spc="-300" dirty="0">
                <a:solidFill>
                  <a:schemeClr val="tx1"/>
                </a:solidFill>
                <a:latin typeface="Century Gothic" panose="020B0502020202020204" pitchFamily="34" charset="0"/>
              </a:rPr>
              <a:t>_________________________________</a:t>
            </a:r>
            <a:r>
              <a:rPr lang="en-GB" sz="2000" b="1" dirty="0">
                <a:solidFill>
                  <a:schemeClr val="tx1"/>
                </a:solidFill>
                <a:latin typeface="Century Gothic" panose="020B0502020202020204" pitchFamily="34" charset="0"/>
              </a:rPr>
              <a:t>  than the apples.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apples are </a:t>
            </a:r>
            <a:r>
              <a:rPr lang="en-GB" sz="2000" b="1" spc="-300" dirty="0">
                <a:solidFill>
                  <a:schemeClr val="tx1"/>
                </a:solidFill>
                <a:latin typeface="Century Gothic" panose="020B0502020202020204" pitchFamily="34" charset="0"/>
              </a:rPr>
              <a:t>_________________________________</a:t>
            </a:r>
            <a:r>
              <a:rPr lang="en-GB" sz="2000" b="1" dirty="0">
                <a:solidFill>
                  <a:schemeClr val="tx1"/>
                </a:solidFill>
                <a:latin typeface="Century Gothic" panose="020B0502020202020204" pitchFamily="34" charset="0"/>
              </a:rPr>
              <a:t>  than the scissors.</a:t>
            </a:r>
          </a:p>
          <a:p>
            <a:pPr lvl="0" algn="ctr"/>
            <a:endParaRPr lang="en-GB" sz="2000" b="1" dirty="0">
              <a:solidFill>
                <a:schemeClr val="tx1"/>
              </a:solidFill>
              <a:latin typeface="Century Gothic" panose="020B0502020202020204" pitchFamily="34" charset="0"/>
            </a:endParaRPr>
          </a:p>
        </p:txBody>
      </p:sp>
      <p:sp>
        <p:nvSpPr>
          <p:cNvPr id="16" name="Rounded Rectangle 34">
            <a:extLst>
              <a:ext uri="{FF2B5EF4-FFF2-40B4-BE49-F238E27FC236}">
                <a16:creationId xmlns:a16="http://schemas.microsoft.com/office/drawing/2014/main" id="{7B7FEFDD-4ED8-4442-B763-814799025862}"/>
              </a:ext>
            </a:extLst>
          </p:cNvPr>
          <p:cNvSpPr/>
          <p:nvPr/>
        </p:nvSpPr>
        <p:spPr>
          <a:xfrm>
            <a:off x="4727406" y="5573352"/>
            <a:ext cx="1706350" cy="5512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lighter</a:t>
            </a:r>
          </a:p>
        </p:txBody>
      </p:sp>
      <p:sp>
        <p:nvSpPr>
          <p:cNvPr id="17" name="Rounded Rectangle 35">
            <a:extLst>
              <a:ext uri="{FF2B5EF4-FFF2-40B4-BE49-F238E27FC236}">
                <a16:creationId xmlns:a16="http://schemas.microsoft.com/office/drawing/2014/main" id="{3AD68313-73BC-47E4-A579-8C9AC5247B9C}"/>
              </a:ext>
            </a:extLst>
          </p:cNvPr>
          <p:cNvSpPr/>
          <p:nvPr/>
        </p:nvSpPr>
        <p:spPr>
          <a:xfrm>
            <a:off x="2795745" y="5570125"/>
            <a:ext cx="1706350" cy="5512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heavier</a:t>
            </a:r>
          </a:p>
        </p:txBody>
      </p:sp>
    </p:spTree>
    <p:extLst>
      <p:ext uri="{BB962C8B-B14F-4D97-AF65-F5344CB8AC3E}">
        <p14:creationId xmlns:p14="http://schemas.microsoft.com/office/powerpoint/2010/main" val="58163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9B4A4B31-95CF-4A94-BEE9-6A60E41EC0A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1675524F-D590-43C7-A8C4-92C974CF368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 using the words on the cards.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scissors are </a:t>
            </a:r>
            <a:r>
              <a:rPr lang="en-GB" sz="2000" b="1" spc="-300" dirty="0">
                <a:solidFill>
                  <a:schemeClr val="tx1"/>
                </a:solidFill>
                <a:latin typeface="Century Gothic" panose="020B0502020202020204" pitchFamily="34" charset="0"/>
              </a:rPr>
              <a:t>_________________________________</a:t>
            </a:r>
            <a:r>
              <a:rPr lang="en-GB" sz="2000" b="1" dirty="0">
                <a:solidFill>
                  <a:schemeClr val="tx1"/>
                </a:solidFill>
                <a:latin typeface="Century Gothic" panose="020B0502020202020204" pitchFamily="34" charset="0"/>
              </a:rPr>
              <a:t>  than the apples.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apples are </a:t>
            </a:r>
            <a:r>
              <a:rPr lang="en-GB" sz="2000" b="1" spc="-300" dirty="0">
                <a:solidFill>
                  <a:schemeClr val="tx1"/>
                </a:solidFill>
                <a:latin typeface="Century Gothic" panose="020B0502020202020204" pitchFamily="34" charset="0"/>
              </a:rPr>
              <a:t>_________________________________</a:t>
            </a:r>
            <a:r>
              <a:rPr lang="en-GB" sz="2000" b="1" dirty="0">
                <a:solidFill>
                  <a:schemeClr val="tx1"/>
                </a:solidFill>
                <a:latin typeface="Century Gothic" panose="020B0502020202020204" pitchFamily="34" charset="0"/>
              </a:rPr>
              <a:t>  than the scissors.</a:t>
            </a:r>
          </a:p>
          <a:p>
            <a:pPr lvl="0" algn="ctr"/>
            <a:endParaRPr lang="en-GB" sz="2000" b="1" dirty="0">
              <a:solidFill>
                <a:schemeClr val="tx1"/>
              </a:solidFill>
              <a:latin typeface="Century Gothic" panose="020B0502020202020204" pitchFamily="34" charset="0"/>
            </a:endParaRPr>
          </a:p>
        </p:txBody>
      </p:sp>
      <p:sp>
        <p:nvSpPr>
          <p:cNvPr id="16" name="Rounded Rectangle 34">
            <a:extLst>
              <a:ext uri="{FF2B5EF4-FFF2-40B4-BE49-F238E27FC236}">
                <a16:creationId xmlns:a16="http://schemas.microsoft.com/office/drawing/2014/main" id="{7B7FEFDD-4ED8-4442-B763-814799025862}"/>
              </a:ext>
            </a:extLst>
          </p:cNvPr>
          <p:cNvSpPr/>
          <p:nvPr/>
        </p:nvSpPr>
        <p:spPr>
          <a:xfrm>
            <a:off x="4727406" y="5573352"/>
            <a:ext cx="1706350" cy="5512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lighter</a:t>
            </a:r>
          </a:p>
        </p:txBody>
      </p:sp>
      <p:sp>
        <p:nvSpPr>
          <p:cNvPr id="17" name="Rounded Rectangle 35">
            <a:extLst>
              <a:ext uri="{FF2B5EF4-FFF2-40B4-BE49-F238E27FC236}">
                <a16:creationId xmlns:a16="http://schemas.microsoft.com/office/drawing/2014/main" id="{3AD68313-73BC-47E4-A579-8C9AC5247B9C}"/>
              </a:ext>
            </a:extLst>
          </p:cNvPr>
          <p:cNvSpPr/>
          <p:nvPr/>
        </p:nvSpPr>
        <p:spPr>
          <a:xfrm>
            <a:off x="2795745" y="5570125"/>
            <a:ext cx="1706350" cy="5512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heavier</a:t>
            </a:r>
          </a:p>
        </p:txBody>
      </p:sp>
      <p:sp>
        <p:nvSpPr>
          <p:cNvPr id="9" name="TextBox 8">
            <a:extLst>
              <a:ext uri="{FF2B5EF4-FFF2-40B4-BE49-F238E27FC236}">
                <a16:creationId xmlns:a16="http://schemas.microsoft.com/office/drawing/2014/main" id="{F254E8F4-60E2-42AA-9BE2-81057BC62CA1}"/>
              </a:ext>
            </a:extLst>
          </p:cNvPr>
          <p:cNvSpPr txBox="1"/>
          <p:nvPr/>
        </p:nvSpPr>
        <p:spPr>
          <a:xfrm>
            <a:off x="3969965" y="1409700"/>
            <a:ext cx="1546806"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lighter</a:t>
            </a:r>
          </a:p>
        </p:txBody>
      </p:sp>
      <p:sp>
        <p:nvSpPr>
          <p:cNvPr id="10" name="TextBox 9">
            <a:extLst>
              <a:ext uri="{FF2B5EF4-FFF2-40B4-BE49-F238E27FC236}">
                <a16:creationId xmlns:a16="http://schemas.microsoft.com/office/drawing/2014/main" id="{F98557D1-BE8B-4515-8F47-68EC430BE49A}"/>
              </a:ext>
            </a:extLst>
          </p:cNvPr>
          <p:cNvSpPr txBox="1"/>
          <p:nvPr/>
        </p:nvSpPr>
        <p:spPr>
          <a:xfrm>
            <a:off x="3876756" y="2027204"/>
            <a:ext cx="1546806"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heavier</a:t>
            </a:r>
          </a:p>
        </p:txBody>
      </p:sp>
    </p:spTree>
    <p:extLst>
      <p:ext uri="{BB962C8B-B14F-4D97-AF65-F5344CB8AC3E}">
        <p14:creationId xmlns:p14="http://schemas.microsoft.com/office/powerpoint/2010/main" val="115492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5" name="Picture 24" descr="A close up of a device&#10;&#10;Description automatically generated">
            <a:extLst>
              <a:ext uri="{FF2B5EF4-FFF2-40B4-BE49-F238E27FC236}">
                <a16:creationId xmlns:a16="http://schemas.microsoft.com/office/drawing/2014/main" id="{7018CD49-9AF3-4587-BC62-2E78CE3CDA7E}"/>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33199" y1="35059" x2="48848" y2="24747"/>
                        <a14:foregroundMark x1="48848" y1="24747" x2="68136" y2="20137"/>
                        <a14:backgroundMark x1="29761" y1="39830" x2="29761" y2="39830"/>
                        <a14:backgroundMark x1="68864" y1="20218" x2="68864" y2="20218"/>
                        <a14:backgroundMark x1="66316" y1="47392" x2="76587" y2="46866"/>
                        <a14:backgroundMark x1="21998" y1="67934" x2="38577" y2="65791"/>
                        <a14:backgroundMark x1="24343" y1="65791" x2="21310" y2="49009"/>
                        <a14:backgroundMark x1="20946" y1="56773" x2="28467" y2="40194"/>
                        <a14:backgroundMark x1="28467" y1="40194" x2="29397" y2="34088"/>
                        <a14:backgroundMark x1="27942" y1="29761" x2="30287" y2="34412"/>
                        <a14:backgroundMark x1="30287" y1="34412" x2="27578" y2="34978"/>
                        <a14:backgroundMark x1="30651" y1="38577" x2="30651" y2="36595"/>
                        <a14:backgroundMark x1="30489" y1="38738" x2="29761" y2="34776"/>
                        <a14:backgroundMark x1="29761" y1="34088" x2="31541" y2="36959"/>
                        <a14:backgroundMark x1="71735" y1="21472" x2="68864" y2="19127"/>
                        <a14:backgroundMark x1="25435" y1="82895" x2="47473" y2="78973"/>
                        <a14:backgroundMark x1="47473" y1="78973" x2="70522" y2="79458"/>
                        <a14:backgroundMark x1="70522" y1="79458" x2="27254" y2="83623"/>
                        <a14:backgroundMark x1="67044" y1="13910" x2="69753" y2="18601"/>
                        <a14:backgroundMark x1="67772" y1="16943" x2="70481" y2="21270"/>
                        <a14:backgroundMark x1="35180" y1="77841" x2="55277" y2="75981"/>
                        <a14:backgroundMark x1="55277" y1="75981" x2="62717" y2="78366"/>
                        <a14:backgroundMark x1="46987" y1="31945" x2="47958" y2="34007"/>
                        <a14:backgroundMark x1="46987" y1="33886" x2="52042" y2="34250"/>
                        <a14:backgroundMark x1="46502" y1="35423" x2="47473" y2="36636"/>
                        <a14:backgroundMark x1="47473" y1="36393" x2="51678" y2="36029"/>
                        <a14:backgroundMark x1="46987" y1="37444" x2="51799" y2="37121"/>
                        <a14:backgroundMark x1="45653" y1="36636" x2="51799" y2="36029"/>
                        <a14:backgroundMark x1="44359" y1="37566" x2="53134" y2="37566"/>
                        <a14:backgroundMark x1="43874" y1="37930" x2="46987" y2="38051"/>
                        <a14:backgroundMark x1="47594" y1="38051" x2="49980" y2="37930"/>
                        <a14:backgroundMark x1="45208" y1="37808" x2="52163" y2="38051"/>
                        <a14:backgroundMark x1="45532" y1="37444" x2="54428" y2="37323"/>
                        <a14:backgroundMark x1="44844" y1="39021" x2="53943" y2="38415"/>
                        <a14:backgroundMark x1="61989" y1="38536" x2="69672" y2="24181"/>
                        <a14:backgroundMark x1="62960" y1="38779" x2="69794" y2="24788"/>
                      </a14:backgroundRemoval>
                    </a14:imgEffect>
                  </a14:imgLayer>
                </a14:imgProps>
              </a:ext>
              <a:ext uri="{28A0092B-C50C-407E-A947-70E740481C1C}">
                <a14:useLocalDpi xmlns:a14="http://schemas.microsoft.com/office/drawing/2010/main" val="0"/>
              </a:ext>
            </a:extLst>
          </a:blip>
          <a:srcRect l="29219" t="15992" r="29893" b="61066"/>
          <a:stretch/>
        </p:blipFill>
        <p:spPr>
          <a:xfrm rot="1509197">
            <a:off x="3629448" y="909820"/>
            <a:ext cx="1915215" cy="1187939"/>
          </a:xfrm>
          <a:prstGeom prst="rect">
            <a:avLst/>
          </a:prstGeom>
        </p:spPr>
      </p:pic>
      <p:pic>
        <p:nvPicPr>
          <p:cNvPr id="24" name="Picture 23">
            <a:extLst>
              <a:ext uri="{FF2B5EF4-FFF2-40B4-BE49-F238E27FC236}">
                <a16:creationId xmlns:a16="http://schemas.microsoft.com/office/drawing/2014/main" id="{853C36ED-A026-4D78-901E-1C2B598A7617}"/>
              </a:ext>
            </a:extLst>
          </p:cNvPr>
          <p:cNvPicPr>
            <a:picLocks noChangeAspect="1"/>
          </p:cNvPicPr>
          <p:nvPr/>
        </p:nvPicPr>
        <p:blipFill>
          <a:blip r:embed="rId6"/>
          <a:stretch>
            <a:fillRect/>
          </a:stretch>
        </p:blipFill>
        <p:spPr>
          <a:xfrm>
            <a:off x="115438" y="144125"/>
            <a:ext cx="8913124" cy="6322100"/>
          </a:xfrm>
          <a:prstGeom prst="rect">
            <a:avLst/>
          </a:prstGeom>
        </p:spPr>
      </p:pic>
      <p:sp>
        <p:nvSpPr>
          <p:cNvPr id="26" name="Rectangle 25">
            <a:extLst>
              <a:ext uri="{FF2B5EF4-FFF2-40B4-BE49-F238E27FC236}">
                <a16:creationId xmlns:a16="http://schemas.microsoft.com/office/drawing/2014/main" id="{EAFF88F9-3C14-4E3D-A4D1-6F12E62330E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mass of the toy frog?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cubes</a:t>
            </a:r>
          </a:p>
          <a:p>
            <a:pPr lvl="0" algn="ctr"/>
            <a:endParaRPr lang="en-GB" sz="2000" b="1" dirty="0">
              <a:solidFill>
                <a:schemeClr val="tx1"/>
              </a:solidFill>
              <a:latin typeface="Century Gothic" panose="020B0502020202020204" pitchFamily="34" charset="0"/>
            </a:endParaRPr>
          </a:p>
        </p:txBody>
      </p:sp>
      <p:sp>
        <p:nvSpPr>
          <p:cNvPr id="27" name="Rounded Rectangle 48">
            <a:extLst>
              <a:ext uri="{FF2B5EF4-FFF2-40B4-BE49-F238E27FC236}">
                <a16:creationId xmlns:a16="http://schemas.microsoft.com/office/drawing/2014/main" id="{471DBE89-4624-4D62-8F3E-833E803FDB2E}"/>
              </a:ext>
            </a:extLst>
          </p:cNvPr>
          <p:cNvSpPr/>
          <p:nvPr/>
        </p:nvSpPr>
        <p:spPr>
          <a:xfrm>
            <a:off x="3768248" y="4247637"/>
            <a:ext cx="1163876" cy="953457"/>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endParaRPr lang="en-GB" sz="1400" b="1" dirty="0">
              <a:latin typeface="Century Gothic" panose="020B0502020202020204" pitchFamily="34" charset="0"/>
            </a:endParaRPr>
          </a:p>
        </p:txBody>
      </p:sp>
    </p:spTree>
    <p:extLst>
      <p:ext uri="{BB962C8B-B14F-4D97-AF65-F5344CB8AC3E}">
        <p14:creationId xmlns:p14="http://schemas.microsoft.com/office/powerpoint/2010/main" val="209203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5" name="Picture 24" descr="A close up of a device&#10;&#10;Description automatically generated">
            <a:extLst>
              <a:ext uri="{FF2B5EF4-FFF2-40B4-BE49-F238E27FC236}">
                <a16:creationId xmlns:a16="http://schemas.microsoft.com/office/drawing/2014/main" id="{7018CD49-9AF3-4587-BC62-2E78CE3CDA7E}"/>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33199" y1="35059" x2="48848" y2="24747"/>
                        <a14:foregroundMark x1="48848" y1="24747" x2="68136" y2="20137"/>
                        <a14:backgroundMark x1="29761" y1="39830" x2="29761" y2="39830"/>
                        <a14:backgroundMark x1="68864" y1="20218" x2="68864" y2="20218"/>
                        <a14:backgroundMark x1="66316" y1="47392" x2="76587" y2="46866"/>
                        <a14:backgroundMark x1="21998" y1="67934" x2="38577" y2="65791"/>
                        <a14:backgroundMark x1="24343" y1="65791" x2="21310" y2="49009"/>
                        <a14:backgroundMark x1="20946" y1="56773" x2="28467" y2="40194"/>
                        <a14:backgroundMark x1="28467" y1="40194" x2="29397" y2="34088"/>
                        <a14:backgroundMark x1="27942" y1="29761" x2="30287" y2="34412"/>
                        <a14:backgroundMark x1="30287" y1="34412" x2="27578" y2="34978"/>
                        <a14:backgroundMark x1="30651" y1="38577" x2="30651" y2="36595"/>
                        <a14:backgroundMark x1="30489" y1="38738" x2="29761" y2="34776"/>
                        <a14:backgroundMark x1="29761" y1="34088" x2="31541" y2="36959"/>
                        <a14:backgroundMark x1="71735" y1="21472" x2="68864" y2="19127"/>
                        <a14:backgroundMark x1="25435" y1="82895" x2="47473" y2="78973"/>
                        <a14:backgroundMark x1="47473" y1="78973" x2="70522" y2="79458"/>
                        <a14:backgroundMark x1="70522" y1="79458" x2="27254" y2="83623"/>
                        <a14:backgroundMark x1="67044" y1="13910" x2="69753" y2="18601"/>
                        <a14:backgroundMark x1="67772" y1="16943" x2="70481" y2="21270"/>
                        <a14:backgroundMark x1="35180" y1="77841" x2="55277" y2="75981"/>
                        <a14:backgroundMark x1="55277" y1="75981" x2="62717" y2="78366"/>
                        <a14:backgroundMark x1="46987" y1="31945" x2="47958" y2="34007"/>
                        <a14:backgroundMark x1="46987" y1="33886" x2="52042" y2="34250"/>
                        <a14:backgroundMark x1="46502" y1="35423" x2="47473" y2="36636"/>
                        <a14:backgroundMark x1="47473" y1="36393" x2="51678" y2="36029"/>
                        <a14:backgroundMark x1="46987" y1="37444" x2="51799" y2="37121"/>
                        <a14:backgroundMark x1="45653" y1="36636" x2="51799" y2="36029"/>
                        <a14:backgroundMark x1="44359" y1="37566" x2="53134" y2="37566"/>
                        <a14:backgroundMark x1="43874" y1="37930" x2="46987" y2="38051"/>
                        <a14:backgroundMark x1="47594" y1="38051" x2="49980" y2="37930"/>
                        <a14:backgroundMark x1="45208" y1="37808" x2="52163" y2="38051"/>
                        <a14:backgroundMark x1="45532" y1="37444" x2="54428" y2="37323"/>
                        <a14:backgroundMark x1="44844" y1="39021" x2="53943" y2="38415"/>
                        <a14:backgroundMark x1="61989" y1="38536" x2="69672" y2="24181"/>
                        <a14:backgroundMark x1="62960" y1="38779" x2="69794" y2="24788"/>
                      </a14:backgroundRemoval>
                    </a14:imgEffect>
                  </a14:imgLayer>
                </a14:imgProps>
              </a:ext>
              <a:ext uri="{28A0092B-C50C-407E-A947-70E740481C1C}">
                <a14:useLocalDpi xmlns:a14="http://schemas.microsoft.com/office/drawing/2010/main" val="0"/>
              </a:ext>
            </a:extLst>
          </a:blip>
          <a:srcRect l="29219" t="15992" r="29893" b="61066"/>
          <a:stretch/>
        </p:blipFill>
        <p:spPr>
          <a:xfrm rot="1509197">
            <a:off x="3629448" y="909820"/>
            <a:ext cx="1915215" cy="1187939"/>
          </a:xfrm>
          <a:prstGeom prst="rect">
            <a:avLst/>
          </a:prstGeom>
        </p:spPr>
      </p:pic>
      <p:pic>
        <p:nvPicPr>
          <p:cNvPr id="24" name="Picture 23">
            <a:extLst>
              <a:ext uri="{FF2B5EF4-FFF2-40B4-BE49-F238E27FC236}">
                <a16:creationId xmlns:a16="http://schemas.microsoft.com/office/drawing/2014/main" id="{853C36ED-A026-4D78-901E-1C2B598A7617}"/>
              </a:ext>
            </a:extLst>
          </p:cNvPr>
          <p:cNvPicPr>
            <a:picLocks noChangeAspect="1"/>
          </p:cNvPicPr>
          <p:nvPr/>
        </p:nvPicPr>
        <p:blipFill>
          <a:blip r:embed="rId6"/>
          <a:stretch>
            <a:fillRect/>
          </a:stretch>
        </p:blipFill>
        <p:spPr>
          <a:xfrm>
            <a:off x="115438" y="144125"/>
            <a:ext cx="8913124" cy="6322100"/>
          </a:xfrm>
          <a:prstGeom prst="rect">
            <a:avLst/>
          </a:prstGeom>
        </p:spPr>
      </p:pic>
      <p:sp>
        <p:nvSpPr>
          <p:cNvPr id="26" name="Rectangle 25">
            <a:extLst>
              <a:ext uri="{FF2B5EF4-FFF2-40B4-BE49-F238E27FC236}">
                <a16:creationId xmlns:a16="http://schemas.microsoft.com/office/drawing/2014/main" id="{EAFF88F9-3C14-4E3D-A4D1-6F12E62330E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mass of the toy frog?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cubes</a:t>
            </a:r>
          </a:p>
          <a:p>
            <a:pPr lvl="0" algn="ctr"/>
            <a:endParaRPr lang="en-GB" sz="2000" b="1" dirty="0">
              <a:solidFill>
                <a:schemeClr val="tx1"/>
              </a:solidFill>
              <a:latin typeface="Century Gothic" panose="020B0502020202020204" pitchFamily="34" charset="0"/>
            </a:endParaRPr>
          </a:p>
        </p:txBody>
      </p:sp>
      <p:sp>
        <p:nvSpPr>
          <p:cNvPr id="27" name="Rounded Rectangle 48">
            <a:extLst>
              <a:ext uri="{FF2B5EF4-FFF2-40B4-BE49-F238E27FC236}">
                <a16:creationId xmlns:a16="http://schemas.microsoft.com/office/drawing/2014/main" id="{471DBE89-4624-4D62-8F3E-833E803FDB2E}"/>
              </a:ext>
            </a:extLst>
          </p:cNvPr>
          <p:cNvSpPr/>
          <p:nvPr/>
        </p:nvSpPr>
        <p:spPr>
          <a:xfrm>
            <a:off x="3768248" y="4247637"/>
            <a:ext cx="1163876" cy="953457"/>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endParaRPr lang="en-GB" sz="1400" b="1" dirty="0">
              <a:latin typeface="Century Gothic" panose="020B0502020202020204" pitchFamily="34" charset="0"/>
            </a:endParaRPr>
          </a:p>
        </p:txBody>
      </p:sp>
      <p:sp>
        <p:nvSpPr>
          <p:cNvPr id="2" name="Rectangle 1">
            <a:extLst>
              <a:ext uri="{FF2B5EF4-FFF2-40B4-BE49-F238E27FC236}">
                <a16:creationId xmlns:a16="http://schemas.microsoft.com/office/drawing/2014/main" id="{69E79E51-8CC4-49F4-8836-6D8283343D20}"/>
              </a:ext>
            </a:extLst>
          </p:cNvPr>
          <p:cNvSpPr/>
          <p:nvPr/>
        </p:nvSpPr>
        <p:spPr>
          <a:xfrm>
            <a:off x="4053853" y="4431977"/>
            <a:ext cx="592665" cy="584775"/>
          </a:xfrm>
          <a:prstGeom prst="rect">
            <a:avLst/>
          </a:prstGeom>
        </p:spPr>
        <p:txBody>
          <a:bodyPr wrap="square">
            <a:spAutoFit/>
          </a:bodyPr>
          <a:lstStyle/>
          <a:p>
            <a:pPr algn="ctr"/>
            <a:r>
              <a:rPr lang="en-GB" sz="3200" b="1" dirty="0">
                <a:solidFill>
                  <a:srgbClr val="FF0000"/>
                </a:solidFill>
                <a:latin typeface="Century Gothic" panose="020B0502020202020204" pitchFamily="34" charset="0"/>
              </a:rPr>
              <a:t>4</a:t>
            </a:r>
          </a:p>
        </p:txBody>
      </p:sp>
    </p:spTree>
    <p:extLst>
      <p:ext uri="{BB962C8B-B14F-4D97-AF65-F5344CB8AC3E}">
        <p14:creationId xmlns:p14="http://schemas.microsoft.com/office/powerpoint/2010/main" val="64535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69851975-7153-4013-869B-189802C7D46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0" name="Rectangle 19">
            <a:extLst>
              <a:ext uri="{FF2B5EF4-FFF2-40B4-BE49-F238E27FC236}">
                <a16:creationId xmlns:a16="http://schemas.microsoft.com/office/drawing/2014/main" id="{FBFCD45C-7A61-4BBA-A7DB-F28566A3B57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This box weighs less than 6 buttons.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377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69851975-7153-4013-869B-189802C7D46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0" name="Rectangle 19">
            <a:extLst>
              <a:ext uri="{FF2B5EF4-FFF2-40B4-BE49-F238E27FC236}">
                <a16:creationId xmlns:a16="http://schemas.microsoft.com/office/drawing/2014/main" id="{FBFCD45C-7A61-4BBA-A7DB-F28566A3B57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This box weighs less than 6 buttons.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the box weighs more than 6 buttons.</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843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33" name="Picture 32">
            <a:extLst>
              <a:ext uri="{FF2B5EF4-FFF2-40B4-BE49-F238E27FC236}">
                <a16:creationId xmlns:a16="http://schemas.microsoft.com/office/drawing/2014/main" id="{2FEDBD2D-3362-4EF0-AC2E-4531077AF989}"/>
              </a:ext>
            </a:extLst>
          </p:cNvPr>
          <p:cNvPicPr>
            <a:picLocks noChangeAspect="1"/>
          </p:cNvPicPr>
          <p:nvPr/>
        </p:nvPicPr>
        <p:blipFill>
          <a:blip r:embed="rId4"/>
          <a:stretch>
            <a:fillRect/>
          </a:stretch>
        </p:blipFill>
        <p:spPr>
          <a:xfrm>
            <a:off x="115438" y="144125"/>
            <a:ext cx="8913124" cy="6322100"/>
          </a:xfrm>
          <a:prstGeom prst="rect">
            <a:avLst/>
          </a:prstGeom>
        </p:spPr>
      </p:pic>
      <p:sp>
        <p:nvSpPr>
          <p:cNvPr id="55" name="Rectangle 54">
            <a:extLst>
              <a:ext uri="{FF2B5EF4-FFF2-40B4-BE49-F238E27FC236}">
                <a16:creationId xmlns:a16="http://schemas.microsoft.com/office/drawing/2014/main" id="{7628E599-25E0-4D33-8BD8-944ACB8CFDF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object weighs more than the hedgehog? </a:t>
            </a:r>
          </a:p>
        </p:txBody>
      </p:sp>
      <p:graphicFrame>
        <p:nvGraphicFramePr>
          <p:cNvPr id="56" name="Table 55">
            <a:extLst>
              <a:ext uri="{FF2B5EF4-FFF2-40B4-BE49-F238E27FC236}">
                <a16:creationId xmlns:a16="http://schemas.microsoft.com/office/drawing/2014/main" id="{A7389DD6-EBB7-4F62-95E9-4061834EB226}"/>
              </a:ext>
            </a:extLst>
          </p:cNvPr>
          <p:cNvGraphicFramePr>
            <a:graphicFrameLocks noGrp="1"/>
          </p:cNvGraphicFramePr>
          <p:nvPr>
            <p:extLst>
              <p:ext uri="{D42A27DB-BD31-4B8C-83A1-F6EECF244321}">
                <p14:modId xmlns:p14="http://schemas.microsoft.com/office/powerpoint/2010/main" val="2063385712"/>
              </p:ext>
            </p:extLst>
          </p:nvPr>
        </p:nvGraphicFramePr>
        <p:xfrm>
          <a:off x="2495391" y="3974754"/>
          <a:ext cx="1101588" cy="1825068"/>
        </p:xfrm>
        <a:graphic>
          <a:graphicData uri="http://schemas.openxmlformats.org/drawingml/2006/table">
            <a:tbl>
              <a:tblPr firstRow="1" bandRow="1">
                <a:tableStyleId>{2D5ABB26-0587-4C30-8999-92F81FD0307C}</a:tableStyleId>
              </a:tblPr>
              <a:tblGrid>
                <a:gridCol w="1101588">
                  <a:extLst>
                    <a:ext uri="{9D8B030D-6E8A-4147-A177-3AD203B41FA5}">
                      <a16:colId xmlns:a16="http://schemas.microsoft.com/office/drawing/2014/main" val="1929447537"/>
                    </a:ext>
                  </a:extLst>
                </a:gridCol>
              </a:tblGrid>
              <a:tr h="527076">
                <a:tc>
                  <a:txBody>
                    <a:bodyPr/>
                    <a:lstStyle/>
                    <a:p>
                      <a:pPr algn="ctr"/>
                      <a:r>
                        <a:rPr lang="en-GB" sz="2000" b="1" dirty="0">
                          <a:latin typeface="Century Gothic" panose="020B0502020202020204" pitchFamily="34" charset="0"/>
                        </a:rPr>
                        <a:t>pumpkin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406261"/>
                  </a:ext>
                </a:extLst>
              </a:tr>
              <a:tr h="158123">
                <a:tc>
                  <a:txBody>
                    <a:bodyPr/>
                    <a:lstStyle/>
                    <a:p>
                      <a:pPr algn="ctr"/>
                      <a:endParaRPr lang="en-GB" sz="11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873953"/>
                  </a:ext>
                </a:extLst>
              </a:tr>
              <a:tr h="52707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crayons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657255"/>
                  </a:ext>
                </a:extLst>
              </a:tr>
              <a:tr h="72000">
                <a:tc>
                  <a:txBody>
                    <a:bodyPr/>
                    <a:lstStyle/>
                    <a:p>
                      <a:pPr algn="ctr"/>
                      <a:endParaRPr lang="en-GB" sz="5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1248741"/>
                  </a:ext>
                </a:extLst>
              </a:tr>
              <a:tr h="527076">
                <a:tc>
                  <a:txBody>
                    <a:bodyPr/>
                    <a:lstStyle/>
                    <a:p>
                      <a:pPr algn="ctr"/>
                      <a:r>
                        <a:rPr lang="en-GB" sz="2000" b="1" dirty="0">
                          <a:latin typeface="Century Gothic" panose="020B0502020202020204" pitchFamily="34" charset="0"/>
                        </a:rPr>
                        <a:t>toy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580796"/>
                  </a:ext>
                </a:extLst>
              </a:tr>
            </a:tbl>
          </a:graphicData>
        </a:graphic>
      </p:graphicFrame>
      <p:sp>
        <p:nvSpPr>
          <p:cNvPr id="57" name="Rounded Rectangle 40">
            <a:extLst>
              <a:ext uri="{FF2B5EF4-FFF2-40B4-BE49-F238E27FC236}">
                <a16:creationId xmlns:a16="http://schemas.microsoft.com/office/drawing/2014/main" id="{E2D3997F-A98F-4CA5-A5A6-BCE3F1DBBDAA}"/>
              </a:ext>
            </a:extLst>
          </p:cNvPr>
          <p:cNvSpPr/>
          <p:nvPr/>
        </p:nvSpPr>
        <p:spPr>
          <a:xfrm>
            <a:off x="5375655" y="394470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12 acorns</a:t>
            </a:r>
          </a:p>
        </p:txBody>
      </p:sp>
      <p:sp>
        <p:nvSpPr>
          <p:cNvPr id="58" name="Rounded Rectangle 41">
            <a:extLst>
              <a:ext uri="{FF2B5EF4-FFF2-40B4-BE49-F238E27FC236}">
                <a16:creationId xmlns:a16="http://schemas.microsoft.com/office/drawing/2014/main" id="{7876A0A3-6433-4F56-A7C2-9BFBCB4B72B6}"/>
              </a:ext>
            </a:extLst>
          </p:cNvPr>
          <p:cNvSpPr/>
          <p:nvPr/>
        </p:nvSpPr>
        <p:spPr>
          <a:xfrm>
            <a:off x="5375655" y="460237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8 acorns</a:t>
            </a:r>
          </a:p>
        </p:txBody>
      </p:sp>
      <p:sp>
        <p:nvSpPr>
          <p:cNvPr id="59" name="Rounded Rectangle 42">
            <a:extLst>
              <a:ext uri="{FF2B5EF4-FFF2-40B4-BE49-F238E27FC236}">
                <a16:creationId xmlns:a16="http://schemas.microsoft.com/office/drawing/2014/main" id="{66C754D8-2B3C-4B92-9558-2988381469D7}"/>
              </a:ext>
            </a:extLst>
          </p:cNvPr>
          <p:cNvSpPr/>
          <p:nvPr/>
        </p:nvSpPr>
        <p:spPr>
          <a:xfrm>
            <a:off x="5375655" y="5260043"/>
            <a:ext cx="1706351" cy="551261"/>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GB" sz="2000" b="1" dirty="0">
                <a:latin typeface="Century Gothic" panose="020B0502020202020204" pitchFamily="34" charset="0"/>
              </a:rPr>
              <a:t>10 acorns</a:t>
            </a:r>
          </a:p>
        </p:txBody>
      </p:sp>
    </p:spTree>
    <p:extLst>
      <p:ext uri="{BB962C8B-B14F-4D97-AF65-F5344CB8AC3E}">
        <p14:creationId xmlns:p14="http://schemas.microsoft.com/office/powerpoint/2010/main" val="405914478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0f0ae0ff-29c4-4766-b250-c1a9bee8d430"/>
    <ds:schemaRef ds:uri="86144f90-c7b6-48d0-aae5-f5e9e48cc3df"/>
    <ds:schemaRef ds:uri="http://purl.org/dc/dcmitype/"/>
  </ds:schemaRefs>
</ds:datastoreItem>
</file>

<file path=customXml/itemProps2.xml><?xml version="1.0" encoding="utf-8"?>
<ds:datastoreItem xmlns:ds="http://schemas.openxmlformats.org/officeDocument/2006/customXml" ds:itemID="{EFDDCAE5-86CF-4716-9E31-6DFAC13D2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1597</TotalTime>
  <Words>620</Words>
  <Application>Microsoft Office PowerPoint</Application>
  <PresentationFormat>On-screen Show (4:3)</PresentationFormat>
  <Paragraphs>271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49</cp:revision>
  <dcterms:created xsi:type="dcterms:W3CDTF">2018-03-17T10:08:43Z</dcterms:created>
  <dcterms:modified xsi:type="dcterms:W3CDTF">2019-02-20T08:19:56Z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